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jpeg" ContentType="image/jpeg"/>
  <Override PartName="/ppt/notesSlides/notesSlide10.xml" ContentType="application/vnd.openxmlformats-officedocument.presentationml.notesSlide+xml"/>
  <Override PartName="/ppt/media/image6.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7.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6" name="Shape 36"/>
          <p:cNvSpPr/>
          <p:nvPr>
            <p:ph type="sldImg"/>
          </p:nvPr>
        </p:nvSpPr>
        <p:spPr>
          <a:xfrm>
            <a:off x="1143000" y="685800"/>
            <a:ext cx="4572000" cy="3429000"/>
          </a:xfrm>
          <a:prstGeom prst="rect">
            <a:avLst/>
          </a:prstGeom>
        </p:spPr>
        <p:txBody>
          <a:bodyPr/>
          <a:lstStyle/>
          <a:p>
            <a:pPr/>
          </a:p>
        </p:txBody>
      </p:sp>
      <p:sp>
        <p:nvSpPr>
          <p:cNvPr id="37" name="Shape 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 name="Shape 50"/>
          <p:cNvSpPr/>
          <p:nvPr>
            <p:ph type="sldImg"/>
          </p:nvPr>
        </p:nvSpPr>
        <p:spPr>
          <a:prstGeom prst="rect">
            <a:avLst/>
          </a:prstGeom>
        </p:spPr>
        <p:txBody>
          <a:bodyPr/>
          <a:lstStyle/>
          <a:p>
            <a:pPr/>
          </a:p>
        </p:txBody>
      </p:sp>
      <p:sp>
        <p:nvSpPr>
          <p:cNvPr id="51" name="Shape 51"/>
          <p:cNvSpPr/>
          <p:nvPr>
            <p:ph type="body" sz="quarter" idx="1"/>
          </p:nvPr>
        </p:nvSpPr>
        <p:spPr>
          <a:prstGeom prst="rect">
            <a:avLst/>
          </a:prstGeom>
        </p:spPr>
        <p:txBody>
          <a:bodyPr/>
          <a:lstStyle/>
          <a:p>
            <a:pPr algn="r" rtl="1">
              <a:defRPr/>
            </a:pPr>
            <a:r>
              <a:t>ماذا يعني أن نعبد إله عهدنا؟</a:t>
            </a:r>
          </a:p>
          <a:p>
            <a:pPr algn="r" rtl="1">
              <a:defRPr/>
            </a:pPr>
            <a:r>
              <a:t>لماذا أعطانا الله الكتب الشعرية والحكمة؟</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lgn="r" rtl="1">
              <a:defRPr/>
            </a:pPr>
            <a:r>
              <a:t>1 يسجل صموئيل كيف يرفض الناس ملكية الله من خلال المطالبة بملك أرضي.</a:t>
            </a:r>
          </a:p>
          <a:p>
            <a:pPr algn="r" rtl="1">
              <a:defRPr/>
            </a:pPr>
            <a:r>
              <a:t>شاول هو غسل، ولكن طلبهم ينتهي في النهاية مع داود في 2 صموئيل 7.</a:t>
            </a:r>
          </a:p>
          <a:p>
            <a:pPr algn="r" rtl="1">
              <a:defRPr/>
            </a:pPr>
            <a:r>
              <a:t>يعد الله داود سلالة وذرية والحق في الحكم.</a:t>
            </a:r>
          </a:p>
          <a:p>
            <a:pPr algn="r" rtl="1">
              <a:defRPr/>
            </a:pPr>
            <a:r>
              <a:t>يخبرنا المزامير 2 و110 أن أحد ذريته سيحكم إلى الأبد.</a:t>
            </a:r>
          </a:p>
          <a:p>
            <a:pPr algn="r" rtl="1">
              <a:defRPr/>
            </a:pPr>
            <a:r>
              <a:t>البنوة: الحق في حكم إسرائيل والعالم ملك لبيت داود.</a:t>
            </a:r>
          </a:p>
          <a:p>
            <a:pPr algn="r" rtl="1">
              <a:defRPr/>
            </a:pPr>
            <a:r>
              <a:t>المسيح يعني "ممسوح" للحكم، لذلك يتوقع الناس بحق أن يفي الله بوعده.</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lvl1pPr algn="r" rtl="1">
              <a:defRPr/>
            </a:lvl1pPr>
          </a:lstStyle>
          <a:p>
            <a:pPr/>
            <a:r>
              <a:t>إذن كيف فعل الناس؟ هل اتبعوا ملوك داود؟ وهل حتى الملوك أطاعوا الرب؟</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lvl1pPr algn="r" rtl="1">
              <a:defRPr/>
            </a:lvl1pPr>
          </a:lstStyle>
          <a:p>
            <a:pPr/>
            <a:r>
              <a:t>قصة الكتاب المقدس هي قصة فشل الإنسان المتكرر والمحبة المتكررة من قبل الله.</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p>
            <a:pPr algn="r"/>
            <a:r>
              <a:t>نشأت مجموعة من الأدبيات لمساعدة إسرائيل ونحن على العبادة بحكمة يحتوي كتاب المزامير على العديد من التعبيرات عن الشكوى لمساعدتنا في تحديد نضالاتنا.</a:t>
            </a:r>
          </a:p>
          <a:p>
            <a:pPr algn="r"/>
            <a:r>
              <a:t>كما أنه يحتوي على المزيد من القصائد للمساعدة في مدحنا لله.</a:t>
            </a:r>
          </a:p>
          <a:p>
            <a:pPr algn="r"/>
            <a:r>
              <a:t>يقدم كتاب الأمثال مئات الأقوال البليغة لتعليمنا الحكمة في مكان آخر نجد المزيد من الحكمة للمساعدة في الزواج (نشيد الأنشاد) والمعاناة (ايوب).</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algn="r" rtl="1">
              <a:defRPr/>
            </a:pPr>
            <a:r>
              <a:t>المزمور 1 هو مثال على الحكمة في اتخاذ القرارات.</a:t>
            </a:r>
          </a:p>
          <a:p>
            <a:pPr algn="r" rtl="1">
              <a:defRPr/>
            </a:pPr>
            <a:r>
              <a:t>وكذلك كتب أيوب وسفر الجامعة.</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lvl1pPr algn="r" rtl="1">
              <a:defRPr/>
            </a:lvl1pPr>
          </a:lstStyle>
          <a:p>
            <a:pPr/>
            <a:r>
              <a:t>الرثاء هو تعبيرنا عن الحزن.</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lvl1pPr algn="r" rtl="1">
              <a:defRPr/>
            </a:lvl1pPr>
          </a:lstStyle>
          <a:p>
            <a:pPr/>
            <a:r>
              <a:t>هذا هو الهيكل الأساسي لمزمور الشكاوى، على الرغم من أنه يحتوي على بعض الاختلافات العرضية.</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lvl1pPr algn="r" rtl="1">
              <a:defRPr/>
            </a:lvl1pPr>
          </a:lstStyle>
          <a:p>
            <a:pPr/>
            <a:r>
              <a:t>يحتوي كل مزمور باستثناء واحد على قسم على الأقل عن التسبيح - ولكن بالنسبة للكثيرين، التسبيح هو الفكرة الرئيسية.</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lvl1pPr algn="r" rtl="1">
              <a:defRPr/>
            </a:lvl1pPr>
          </a:lstStyle>
          <a:p>
            <a:pPr/>
            <a:r>
              <a:t>الحب لله يؤدي بطبيعة الحال إلى الثناء عليه!</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lgn="r" rtl="1">
              <a:defRPr/>
            </a:pPr>
            <a:r>
              <a:t>نحن نحب البشر لخصائصهم، فكم بالحرئ أكثر من ذلك لنسبح الله؟ هذا هو الثناء الوصفي لأنه يمجد طبيعته.</a:t>
            </a:r>
          </a:p>
          <a:p>
            <a:pPr algn="r" rtl="1">
              <a:defRPr/>
            </a:pPr>
            <a:r>
              <a:t>نحمده أيضاً على أفعاله (الثناء المعلن).</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 name="Shape 56"/>
          <p:cNvSpPr/>
          <p:nvPr>
            <p:ph type="sldImg"/>
          </p:nvPr>
        </p:nvSpPr>
        <p:spPr>
          <a:prstGeom prst="rect">
            <a:avLst/>
          </a:prstGeom>
        </p:spPr>
        <p:txBody>
          <a:bodyPr/>
          <a:lstStyle/>
          <a:p>
            <a:pPr/>
          </a:p>
        </p:txBody>
      </p:sp>
      <p:sp>
        <p:nvSpPr>
          <p:cNvPr id="57" name="Shape 57"/>
          <p:cNvSpPr/>
          <p:nvPr>
            <p:ph type="body" sz="quarter" idx="1"/>
          </p:nvPr>
        </p:nvSpPr>
        <p:spPr>
          <a:prstGeom prst="rect">
            <a:avLst/>
          </a:prstGeom>
        </p:spPr>
        <p:txBody>
          <a:bodyPr/>
          <a:lstStyle>
            <a:lvl1pPr algn="r" rtl="1">
              <a:defRPr/>
            </a:lvl1pPr>
          </a:lstStyle>
          <a:p>
            <a:pPr/>
            <a:r>
              <a:t>توجد كتب الحكمة هذه في المقام الأول في الكتب الشعرية الخمسة.</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lvl1pPr algn="r" rtl="1">
              <a:defRPr/>
            </a:lvl1pPr>
          </a:lstStyle>
          <a:p>
            <a:pPr/>
            <a:r>
              <a:t>تظهر هذه الأنواع من الأشخاص بشكل متكرر في الأمثال.</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lvl1pPr algn="r" rtl="1">
              <a:defRPr/>
            </a:lvl1pPr>
          </a:lstStyle>
          <a:p>
            <a:pPr/>
            <a:r>
              <a:t>نكتسب مهارات للعيش من هذه الكتب التي تعلمنا كيف نعاني (ايوب)، وكيفية التعامل مع حيرة الحياة (جامعة)، وكيفية الحب (نشيد).</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lvl1pPr algn="r" rtl="1">
              <a:defRPr/>
            </a:lvl1pPr>
          </a:lstStyle>
          <a:p>
            <a:pPr/>
            <a:r>
              <a:t>تتناقض موضوعات الشعر مع الله والإنسان.</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lgn="r" rtl="1">
              <a:defRPr/>
            </a:pPr>
            <a:r>
              <a:t>ماذا يعني أن نعبد إله عهدنا؟</a:t>
            </a:r>
          </a:p>
          <a:p>
            <a:pPr algn="r" rtl="1">
              <a:defRPr/>
            </a:pPr>
            <a:r>
              <a:t>لماذا أعطانا الله الكتب الشعرية والحكمة؟</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lgn="r" rtl="1">
              <a:defRPr/>
            </a:pPr>
            <a:r>
              <a:t>قاد داود وكهنته عبادة العهد.</a:t>
            </a:r>
          </a:p>
          <a:p>
            <a:pPr algn="r" rtl="1">
              <a:defRPr/>
            </a:pPr>
            <a:r>
              <a:t>لكنه أفسد بعد زمن داود.</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lvl1pPr algn="r" rtl="1">
              <a:defRPr/>
            </a:lvl1pPr>
          </a:lstStyle>
          <a:p>
            <a:pPr/>
            <a:r>
              <a:t>هذه الكتب الشعرية هي أفضل الكتب في الكتاب المقدس لمساعدتنا على التركيز على الله - استخدمها!</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 name="Shape 65"/>
          <p:cNvSpPr/>
          <p:nvPr>
            <p:ph type="sldImg"/>
          </p:nvPr>
        </p:nvSpPr>
        <p:spPr>
          <a:prstGeom prst="rect">
            <a:avLst/>
          </a:prstGeom>
        </p:spPr>
        <p:txBody>
          <a:bodyPr/>
          <a:lstStyle/>
          <a:p>
            <a:pPr/>
          </a:p>
        </p:txBody>
      </p:sp>
      <p:sp>
        <p:nvSpPr>
          <p:cNvPr id="66" name="Shape 66"/>
          <p:cNvSpPr/>
          <p:nvPr>
            <p:ph type="body" sz="quarter" idx="1"/>
          </p:nvPr>
        </p:nvSpPr>
        <p:spPr>
          <a:prstGeom prst="rect">
            <a:avLst/>
          </a:prstGeom>
        </p:spPr>
        <p:txBody>
          <a:bodyPr/>
          <a:lstStyle>
            <a:lvl1pPr algn="r" rtl="1">
              <a:defRPr/>
            </a:lvl1pPr>
          </a:lstStyle>
          <a:p>
            <a:pPr/>
            <a:r>
              <a:t>تذكر أنه في الخلق المثالي، عرف الناس كيف يعبدون الله تماماً.</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 name="Shape 74"/>
          <p:cNvSpPr/>
          <p:nvPr>
            <p:ph type="sldImg"/>
          </p:nvPr>
        </p:nvSpPr>
        <p:spPr>
          <a:prstGeom prst="rect">
            <a:avLst/>
          </a:prstGeom>
        </p:spPr>
        <p:txBody>
          <a:bodyPr/>
          <a:lstStyle/>
          <a:p>
            <a:pPr/>
          </a:p>
        </p:txBody>
      </p:sp>
      <p:sp>
        <p:nvSpPr>
          <p:cNvPr id="75" name="Shape 75"/>
          <p:cNvSpPr/>
          <p:nvPr>
            <p:ph type="body" sz="quarter" idx="1"/>
          </p:nvPr>
        </p:nvSpPr>
        <p:spPr>
          <a:prstGeom prst="rect">
            <a:avLst/>
          </a:prstGeom>
        </p:spPr>
        <p:txBody>
          <a:bodyPr/>
          <a:lstStyle>
            <a:lvl1pPr algn="r" rtl="1">
              <a:defRPr/>
            </a:lvl1pPr>
          </a:lstStyle>
          <a:p>
            <a:pPr/>
            <a:r>
              <a:t>لكن الخطيئة دخلت العالم على الرغم من العصيان.</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 name="Shape 84"/>
          <p:cNvSpPr/>
          <p:nvPr>
            <p:ph type="sldImg"/>
          </p:nvPr>
        </p:nvSpPr>
        <p:spPr>
          <a:prstGeom prst="rect">
            <a:avLst/>
          </a:prstGeom>
        </p:spPr>
        <p:txBody>
          <a:bodyPr/>
          <a:lstStyle/>
          <a:p>
            <a:pPr/>
          </a:p>
        </p:txBody>
      </p:sp>
      <p:sp>
        <p:nvSpPr>
          <p:cNvPr id="85" name="Shape 85"/>
          <p:cNvSpPr/>
          <p:nvPr>
            <p:ph type="body" sz="quarter" idx="1"/>
          </p:nvPr>
        </p:nvSpPr>
        <p:spPr>
          <a:prstGeom prst="rect">
            <a:avLst/>
          </a:prstGeom>
        </p:spPr>
        <p:txBody>
          <a:bodyPr/>
          <a:lstStyle>
            <a:lvl1pPr algn="r" rtl="1">
              <a:defRPr/>
            </a:lvl1pPr>
          </a:lstStyle>
          <a:p>
            <a:pPr/>
            <a:r>
              <a:t>كانت النتيجة أن العبادة، لذلك، أصبحت مُدَّنسة.</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 name="Shape 92"/>
          <p:cNvSpPr/>
          <p:nvPr>
            <p:ph type="sldImg"/>
          </p:nvPr>
        </p:nvSpPr>
        <p:spPr>
          <a:prstGeom prst="rect">
            <a:avLst/>
          </a:prstGeom>
        </p:spPr>
        <p:txBody>
          <a:bodyPr/>
          <a:lstStyle/>
          <a:p>
            <a:pPr/>
          </a:p>
        </p:txBody>
      </p:sp>
      <p:sp>
        <p:nvSpPr>
          <p:cNvPr id="93" name="Shape 93"/>
          <p:cNvSpPr/>
          <p:nvPr>
            <p:ph type="body" sz="quarter" idx="1"/>
          </p:nvPr>
        </p:nvSpPr>
        <p:spPr>
          <a:prstGeom prst="rect">
            <a:avLst/>
          </a:prstGeom>
        </p:spPr>
        <p:txBody>
          <a:bodyPr/>
          <a:lstStyle/>
          <a:p>
            <a:pPr algn="r" rtl="1">
              <a:defRPr/>
            </a:pPr>
            <a:r>
              <a:t>بدأ إلهنا حلاً مع إبراهيم الذي عبده.</a:t>
            </a:r>
          </a:p>
          <a:p>
            <a:pPr algn="r" rtl="1">
              <a:defRPr/>
            </a:pPr>
            <a:r>
              <a:t>وعد العهد الإبراهيمي بإحضار أمة منه - وأكثر من ذلك.</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Shape 99"/>
          <p:cNvSpPr/>
          <p:nvPr>
            <p:ph type="sldImg"/>
          </p:nvPr>
        </p:nvSpPr>
        <p:spPr>
          <a:prstGeom prst="rect">
            <a:avLst/>
          </a:prstGeom>
        </p:spPr>
        <p:txBody>
          <a:bodyPr/>
          <a:lstStyle/>
          <a:p>
            <a:pPr/>
          </a:p>
        </p:txBody>
      </p:sp>
      <p:sp>
        <p:nvSpPr>
          <p:cNvPr id="100" name="Shape 100"/>
          <p:cNvSpPr/>
          <p:nvPr>
            <p:ph type="body" sz="quarter" idx="1"/>
          </p:nvPr>
        </p:nvSpPr>
        <p:spPr>
          <a:prstGeom prst="rect">
            <a:avLst/>
          </a:prstGeom>
        </p:spPr>
        <p:txBody>
          <a:bodyPr/>
          <a:lstStyle>
            <a:lvl1pPr algn="r" rtl="1">
              <a:defRPr/>
            </a:lvl1pPr>
          </a:lstStyle>
          <a:p>
            <a:pPr/>
            <a:r>
              <a:t>في وقتٍ لاحق، وعد الله إسرائيل بالبركة لإطاعته.</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Shape 106"/>
          <p:cNvSpPr/>
          <p:nvPr>
            <p:ph type="sldImg"/>
          </p:nvPr>
        </p:nvSpPr>
        <p:spPr>
          <a:prstGeom prst="rect">
            <a:avLst/>
          </a:prstGeom>
        </p:spPr>
        <p:txBody>
          <a:bodyPr/>
          <a:lstStyle/>
          <a:p>
            <a:pPr/>
          </a:p>
        </p:txBody>
      </p:sp>
      <p:sp>
        <p:nvSpPr>
          <p:cNvPr id="107" name="Shape 107"/>
          <p:cNvSpPr/>
          <p:nvPr>
            <p:ph type="body" sz="quarter" idx="1"/>
          </p:nvPr>
        </p:nvSpPr>
        <p:spPr>
          <a:prstGeom prst="rect">
            <a:avLst/>
          </a:prstGeom>
        </p:spPr>
        <p:txBody>
          <a:bodyPr/>
          <a:lstStyle/>
          <a:p>
            <a:pPr algn="r" rtl="1">
              <a:defRPr/>
            </a:pPr>
            <a:r>
              <a:t>وعد العهد الموسوي أيضاً بصعوبة عدم الإيمان.</a:t>
            </a:r>
          </a:p>
          <a:p>
            <a:pPr algn="r" rtl="1">
              <a:defRPr/>
            </a:pPr>
            <a:r>
              <a:t>لكن الله كان لديه بالفعل خطة لقيادة الناس من خلال ملك أرضي.</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lvl1pPr algn="r" rtl="1">
              <a:defRPr/>
            </a:lvl1pPr>
          </a:lstStyle>
          <a:p>
            <a:pPr/>
            <a:r>
              <a:t>أصبح داود أول سطر من الملوك الأتقياء يقود الناس في طاعة العهد.</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2" name="Title Text"/>
          <p:cNvSpPr txBox="1"/>
          <p:nvPr>
            <p:ph type="title"/>
          </p:nvPr>
        </p:nvSpPr>
        <p:spPr>
          <a:xfrm>
            <a:off x="1739900" y="2298700"/>
            <a:ext cx="20904200" cy="4635500"/>
          </a:xfrm>
          <a:prstGeom prst="rect">
            <a:avLst/>
          </a:prstGeom>
        </p:spPr>
        <p:txBody>
          <a:bodyPr anchor="b"/>
          <a:lstStyle/>
          <a:p>
            <a:pPr/>
            <a:r>
              <a:t>Title Text</a:t>
            </a:r>
          </a:p>
        </p:txBody>
      </p:sp>
      <p:sp>
        <p:nvSpPr>
          <p:cNvPr id="13"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FFFFFF"/>
                </a:solidFill>
              </a:defRPr>
            </a:lvl1pPr>
            <a:lvl2pPr marL="0" indent="0" algn="ctr">
              <a:spcBef>
                <a:spcPts val="0"/>
              </a:spcBef>
              <a:buSzTx/>
              <a:buNone/>
              <a:defRPr sz="4800">
                <a:solidFill>
                  <a:srgbClr val="FFFFFF"/>
                </a:solidFill>
              </a:defRPr>
            </a:lvl2pPr>
            <a:lvl3pPr marL="0" indent="0" algn="ctr">
              <a:spcBef>
                <a:spcPts val="0"/>
              </a:spcBef>
              <a:buSzTx/>
              <a:buNone/>
              <a:defRPr sz="4800">
                <a:solidFill>
                  <a:srgbClr val="FFFFFF"/>
                </a:solidFill>
              </a:defRPr>
            </a:lvl3pPr>
            <a:lvl4pPr marL="0" indent="0" algn="ctr">
              <a:spcBef>
                <a:spcPts val="0"/>
              </a:spcBef>
              <a:buSzTx/>
              <a:buNone/>
              <a:defRPr sz="4800">
                <a:solidFill>
                  <a:srgbClr val="FFFFFF"/>
                </a:solidFill>
              </a:defRPr>
            </a:lvl4pPr>
            <a:lvl5pPr marL="0" indent="0" algn="ctr">
              <a:spcBef>
                <a:spcPts val="0"/>
              </a:spcBef>
              <a:buSzTx/>
              <a:buNone/>
              <a:defRPr sz="4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Black">
    <p:spTree>
      <p:nvGrpSpPr>
        <p:cNvPr id="1" name=""/>
        <p:cNvGrpSpPr/>
        <p:nvPr/>
      </p:nvGrpSpPr>
      <p:grpSpPr>
        <a:xfrm>
          <a:off x="0" y="0"/>
          <a:ext cx="0" cy="0"/>
          <a:chOff x="0" y="0"/>
          <a:chExt cx="0" cy="0"/>
        </a:xfrm>
      </p:grpSpPr>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29"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Rectangle"/>
          <p:cNvSpPr/>
          <p:nvPr/>
        </p:nvSpPr>
        <p:spPr>
          <a:xfrm>
            <a:off x="0" y="0"/>
            <a:ext cx="24485600" cy="13766800"/>
          </a:xfrm>
          <a:prstGeom prst="rect">
            <a:avLst/>
          </a:prstGeom>
          <a:solidFill>
            <a:srgbClr val="FFFFFF"/>
          </a:solid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
        <p:nvSpPr>
          <p:cNvPr id="3" name="Body Level One…"/>
          <p:cNvSpPr txBox="1"/>
          <p:nvPr>
            <p:ph type="body" idx="1"/>
          </p:nvPr>
        </p:nvSpPr>
        <p:spPr>
          <a:xfrm>
            <a:off x="1739900" y="1778000"/>
            <a:ext cx="209042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4" name="Title Text"/>
          <p:cNvSpPr txBox="1"/>
          <p:nvPr>
            <p:ph type="title"/>
          </p:nvPr>
        </p:nvSpPr>
        <p:spPr>
          <a:xfrm>
            <a:off x="1739900" y="355600"/>
            <a:ext cx="20904200" cy="344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5" name="Slide Number"/>
          <p:cNvSpPr txBox="1"/>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9pPr>
    </p:titleStyle>
    <p:bodyStyle>
      <a:lvl1pPr marL="1117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1pPr>
      <a:lvl2pPr marL="15621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2pPr>
      <a:lvl3pPr marL="2006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3pPr>
      <a:lvl4pPr marL="24511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4pPr>
      <a:lvl5pPr marL="2895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5pPr>
      <a:lvl6pPr marL="32512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6pPr>
      <a:lvl7pPr marL="36068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7pPr>
      <a:lvl8pPr marL="39624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8pPr>
      <a:lvl9pPr marL="43180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eg"/><Relationship Id="rId4" Type="http://schemas.openxmlformats.org/officeDocument/2006/relationships/image" Target="../media/image3.jpeg"/><Relationship Id="rId5" Type="http://schemas.openxmlformats.org/officeDocument/2006/relationships/image" Target="../media/image5.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5.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jpeg"/><Relationship Id="rId4"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5.tif"/><Relationship Id="rId6"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jpeg"/><Relationship Id="rId4" Type="http://schemas.openxmlformats.org/officeDocument/2006/relationships/image" Target="../media/image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jpeg"/><Relationship Id="rId4" Type="http://schemas.openxmlformats.org/officeDocument/2006/relationships/image" Target="../media/image3.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jpeg"/><Relationship Id="rId4" Type="http://schemas.openxmlformats.org/officeDocument/2006/relationships/image" Target="../media/image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jpeg"/><Relationship Id="rId4" Type="http://schemas.openxmlformats.org/officeDocument/2006/relationships/image" Target="../media/image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jpeg"/><Relationship Id="rId4" Type="http://schemas.openxmlformats.org/officeDocument/2006/relationships/image" Target="../media/image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hyperlink" Target="http://BibleStudyDownloads.org"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jpeg"/><Relationship Id="rId4" Type="http://schemas.openxmlformats.org/officeDocument/2006/relationships/image" Target="../media/image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jpeg"/><Relationship Id="rId4" Type="http://schemas.openxmlformats.org/officeDocument/2006/relationships/image" Target="../media/image3.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3.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jpeg"/><Relationship Id="rId4" Type="http://schemas.openxmlformats.org/officeDocument/2006/relationships/image" Target="../media/image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3.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jpeg"/><Relationship Id="rId4" Type="http://schemas.openxmlformats.org/officeDocument/2006/relationships/image" Target="../media/image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jpeg"/><Relationship Id="rId4" Type="http://schemas.openxmlformats.org/officeDocument/2006/relationships/image" Target="../media/image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jpeg"/><Relationship Id="rId4" Type="http://schemas.openxmlformats.org/officeDocument/2006/relationships/image" Target="../media/image3.jpeg"/><Relationship Id="rId5" Type="http://schemas.openxmlformats.org/officeDocument/2006/relationships/image" Target="../media/image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jpeg"/><Relationship Id="rId4" Type="http://schemas.openxmlformats.org/officeDocument/2006/relationships/image" Target="../media/image3.jpeg"/><Relationship Id="rId5" Type="http://schemas.openxmlformats.org/officeDocument/2006/relationships/image" Target="../media/image3.png"/><Relationship Id="rId6" Type="http://schemas.openxmlformats.org/officeDocument/2006/relationships/image" Target="../media/image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3.jpeg"/><Relationship Id="rId4" Type="http://schemas.openxmlformats.org/officeDocument/2006/relationships/image" Target="../media/image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hyperlink" Target="http://BibleStudyDownloads.org"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eg"/><Relationship Id="rId4" Type="http://schemas.openxmlformats.org/officeDocument/2006/relationships/image" Target="../media/image4.png"/><Relationship Id="rId5" Type="http://schemas.openxmlformats.org/officeDocument/2006/relationships/image" Target="../media/image3.jpeg"/><Relationship Id="rId6" Type="http://schemas.openxmlformats.org/officeDocument/2006/relationships/image" Target="../media/image5.png"/><Relationship Id="rId7"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tif"/><Relationship Id="rId4" Type="http://schemas.openxmlformats.org/officeDocument/2006/relationships/image" Target="../media/image3.jpeg"/><Relationship Id="rId5" Type="http://schemas.openxmlformats.org/officeDocument/2006/relationships/image" Target="../media/image6.png"/><Relationship Id="rId6" Type="http://schemas.openxmlformats.org/officeDocument/2006/relationships/image" Target="../media/image2.tif"/><Relationship Id="rId7"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tif"/><Relationship Id="rId4" Type="http://schemas.openxmlformats.org/officeDocument/2006/relationships/image" Target="../media/image3.jpe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3.jpeg"/><Relationship Id="rId6"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eg"/><Relationship Id="rId4" Type="http://schemas.openxmlformats.org/officeDocument/2006/relationships/image" Target="../media/image4.tif"/><Relationship Id="rId5"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 name="tabernacle bkgrnd.jpg" descr="tabernacle bkgr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0" name="HighPriestPraise stylized.png" descr="HighPriestPraise stylized.png"/>
          <p:cNvPicPr>
            <a:picLocks noChangeAspect="1"/>
          </p:cNvPicPr>
          <p:nvPr/>
        </p:nvPicPr>
        <p:blipFill>
          <a:blip r:embed="rId3">
            <a:extLst/>
          </a:blip>
          <a:stretch>
            <a:fillRect/>
          </a:stretch>
        </p:blipFill>
        <p:spPr>
          <a:xfrm>
            <a:off x="-3606800" y="-641670"/>
            <a:ext cx="15379700" cy="27305001"/>
          </a:xfrm>
          <a:prstGeom prst="rect">
            <a:avLst/>
          </a:prstGeom>
          <a:ln w="12700">
            <a:miter lim="400000"/>
          </a:ln>
        </p:spPr>
      </p:pic>
      <p:sp>
        <p:nvSpPr>
          <p:cNvPr id="41" name="القسم السادس…"/>
          <p:cNvSpPr txBox="1"/>
          <p:nvPr>
            <p:ph type="ctrTitle"/>
          </p:nvPr>
        </p:nvSpPr>
        <p:spPr>
          <a:xfrm>
            <a:off x="1269669" y="917325"/>
            <a:ext cx="19715923" cy="6653868"/>
          </a:xfrm>
          <a:prstGeom prst="rect">
            <a:avLst/>
          </a:prstGeom>
          <a:effectLst>
            <a:outerShdw sx="100000" sy="100000" kx="0" ky="0" algn="b" rotWithShape="0" blurRad="50800" dist="101600" dir="2700000">
              <a:srgbClr val="000000">
                <a:alpha val="78041"/>
              </a:srgbClr>
            </a:outerShdw>
          </a:effectLst>
        </p:spPr>
        <p:txBody>
          <a:bodyPr/>
          <a:lstStyle/>
          <a:p>
            <a:pPr>
              <a:defRPr b="1" sz="12600">
                <a:effectLst>
                  <a:outerShdw sx="100000" sy="100000" kx="0" ky="0" algn="b" rotWithShape="0" blurRad="12700" dist="63500" dir="18900000">
                    <a:srgbClr val="000000"/>
                  </a:outerShdw>
                </a:effectLst>
              </a:defRPr>
            </a:pPr>
            <a:r>
              <a:t>القسم السادس</a:t>
            </a:r>
          </a:p>
          <a:p>
            <a:pPr>
              <a:defRPr b="1" sz="12600">
                <a:effectLst>
                  <a:outerShdw sx="100000" sy="100000" kx="0" ky="0" algn="b" rotWithShape="0" blurRad="12700" dist="63500" dir="18900000">
                    <a:srgbClr val="000000"/>
                  </a:outerShdw>
                </a:effectLst>
              </a:defRPr>
            </a:pPr>
            <a:r>
              <a:t>الشعر</a:t>
            </a:r>
          </a:p>
        </p:txBody>
      </p:sp>
      <p:sp>
        <p:nvSpPr>
          <p:cNvPr id="42" name="الشعر شعر"/>
          <p:cNvSpPr txBox="1"/>
          <p:nvPr/>
        </p:nvSpPr>
        <p:spPr>
          <a:xfrm>
            <a:off x="6069069" y="9070327"/>
            <a:ext cx="19715924" cy="6653868"/>
          </a:xfrm>
          <a:prstGeom prst="rect">
            <a:avLst/>
          </a:prstGeom>
          <a:ln w="12700">
            <a:miter lim="400000"/>
          </a:ln>
          <a:effectLst>
            <a:outerShdw sx="100000" sy="100000" kx="0" ky="0" algn="b" rotWithShape="0" blurRad="50800" dist="101600" dir="2700000">
              <a:srgbClr val="000000">
                <a:alpha val="78041"/>
              </a:srgbClr>
            </a:outerShdw>
          </a:effectLst>
          <a:extLst>
            <a:ext uri="{C572A759-6A51-4108-AA02-DFA0A04FC94B}">
              <ma14:wrappingTextBoxFlag xmlns:ma14="http://schemas.microsoft.com/office/mac/drawingml/2011/main" val="1"/>
            </a:ext>
          </a:extLst>
        </p:spPr>
        <p:txBody>
          <a:bodyPr lIns="50800" tIns="50800" rIns="50800" bIns="50800" anchor="b"/>
          <a:lstStyle>
            <a:lvl1pPr>
              <a:defRPr b="1" sz="12600">
                <a:effectLst>
                  <a:outerShdw sx="100000" sy="100000" kx="0" ky="0" algn="b" rotWithShape="0" blurRad="12700" dist="63500" dir="18900000">
                    <a:srgbClr val="000000"/>
                  </a:outerShdw>
                </a:effectLst>
              </a:defRPr>
            </a:lvl1pPr>
          </a:lstStyle>
          <a:p>
            <a:pPr/>
            <a:r>
              <a:t>الشعر شعر</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2" name="moses on mountain stylized.jpg" descr="moses on mountain stylized.jpg"/>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103"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104" name="samuel david updated.tiff" descr="samuel david updated.tiff"/>
          <p:cNvPicPr>
            <a:picLocks noChangeAspect="1"/>
          </p:cNvPicPr>
          <p:nvPr/>
        </p:nvPicPr>
        <p:blipFill>
          <a:blip r:embed="rId5">
            <a:extLst/>
          </a:blip>
          <a:stretch>
            <a:fillRect/>
          </a:stretch>
        </p:blipFill>
        <p:spPr>
          <a:xfrm>
            <a:off x="19392540" y="-2184400"/>
            <a:ext cx="16129001" cy="29654500"/>
          </a:xfrm>
          <a:prstGeom prst="rect">
            <a:avLst/>
          </a:prstGeom>
          <a:ln w="12700">
            <a:miter lim="400000"/>
          </a:ln>
        </p:spPr>
      </p:pic>
      <p:sp>
        <p:nvSpPr>
          <p:cNvPr id="105" name="وعود العهد"/>
          <p:cNvSpPr txBox="1"/>
          <p:nvPr/>
        </p:nvSpPr>
        <p:spPr>
          <a:xfrm>
            <a:off x="-1358986" y="12451148"/>
            <a:ext cx="570145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وعود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4"/>
                                        </p:tgtEl>
                                        <p:attrNameLst>
                                          <p:attrName>style.visibility</p:attrName>
                                        </p:attrNameLst>
                                      </p:cBhvr>
                                      <p:to>
                                        <p:strVal val="visible"/>
                                      </p:to>
                                    </p:set>
                                    <p:animEffect filter="fade" transition="in">
                                      <p:cBhvr>
                                        <p:cTn id="7"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4"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 name="Sheep.jpg" descr="Sheep.jpg"/>
          <p:cNvPicPr>
            <a:picLocks noChangeAspect="1"/>
          </p:cNvPicPr>
          <p:nvPr/>
        </p:nvPicPr>
        <p:blipFill>
          <a:blip r:embed="rId3">
            <a:extLst/>
          </a:blip>
          <a:stretch>
            <a:fillRect/>
          </a:stretch>
        </p:blipFill>
        <p:spPr>
          <a:xfrm>
            <a:off x="0" y="0"/>
            <a:ext cx="24384000" cy="16205200"/>
          </a:xfrm>
          <a:prstGeom prst="rect">
            <a:avLst/>
          </a:prstGeom>
          <a:ln w="12700">
            <a:miter lim="400000"/>
          </a:ln>
        </p:spPr>
      </p:pic>
      <p:pic>
        <p:nvPicPr>
          <p:cNvPr id="110"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11" name="ملك العهد"/>
          <p:cNvSpPr txBox="1"/>
          <p:nvPr/>
        </p:nvSpPr>
        <p:spPr>
          <a:xfrm>
            <a:off x="8184396" y="12451148"/>
            <a:ext cx="569520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ملك العهد</a:t>
            </a:r>
          </a:p>
        </p:txBody>
      </p:sp>
      <p:pic>
        <p:nvPicPr>
          <p:cNvPr id="112" name="samuel david updated.tiff" descr="samuel david updated.tiff"/>
          <p:cNvPicPr>
            <a:picLocks noChangeAspect="1"/>
          </p:cNvPicPr>
          <p:nvPr/>
        </p:nvPicPr>
        <p:blipFill>
          <a:blip r:embed="rId5">
            <a:extLst/>
          </a:blip>
          <a:stretch>
            <a:fillRect/>
          </a:stretch>
        </p:blipFill>
        <p:spPr>
          <a:xfrm>
            <a:off x="-4991460" y="-2184400"/>
            <a:ext cx="16129001" cy="29654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 name="Story of Scripture.018.jpg" descr="Story of Scripture.018.jpg"/>
          <p:cNvPicPr>
            <a:picLocks noChangeAspect="1"/>
          </p:cNvPicPr>
          <p:nvPr/>
        </p:nvPicPr>
        <p:blipFill>
          <a:blip r:embed="rId3">
            <a:alphaModFix amt="39000"/>
            <a:extLst/>
          </a:blip>
          <a:stretch>
            <a:fillRect/>
          </a:stretch>
        </p:blipFill>
        <p:spPr>
          <a:xfrm>
            <a:off x="0" y="0"/>
            <a:ext cx="24384000" cy="13716000"/>
          </a:xfrm>
          <a:prstGeom prst="rect">
            <a:avLst/>
          </a:prstGeom>
          <a:ln w="12700">
            <a:miter lim="400000"/>
          </a:ln>
        </p:spPr>
      </p:pic>
      <p:pic>
        <p:nvPicPr>
          <p:cNvPr id="117"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18" name="ملك العهد"/>
          <p:cNvSpPr txBox="1"/>
          <p:nvPr/>
        </p:nvSpPr>
        <p:spPr>
          <a:xfrm>
            <a:off x="4904854" y="12511880"/>
            <a:ext cx="5695206"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ملك العهد</a:t>
            </a:r>
          </a:p>
        </p:txBody>
      </p:sp>
      <p:sp>
        <p:nvSpPr>
          <p:cNvPr id="119" name="عهد الملكية…"/>
          <p:cNvSpPr txBox="1"/>
          <p:nvPr/>
        </p:nvSpPr>
        <p:spPr>
          <a:xfrm>
            <a:off x="3227096" y="781864"/>
            <a:ext cx="17342645" cy="11379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3" rtl="1">
              <a:defRPr b="1" sz="6400"/>
            </a:pPr>
            <a:r>
              <a:t>عهد الملكية</a:t>
            </a:r>
          </a:p>
          <a:p>
            <a:pPr lvl="3" algn="r" rtl="1">
              <a:defRPr b="1" sz="6400"/>
            </a:pPr>
            <a:r>
              <a:t>* 1 صموئيل 8</a:t>
            </a:r>
          </a:p>
          <a:p>
            <a:pPr lvl="3" algn="r" rtl="1">
              <a:defRPr b="1" sz="6400"/>
            </a:pPr>
            <a:r>
              <a:t>* 2 صموئيل 7: 1-16 (1 أخبار 17: 1-14)</a:t>
            </a:r>
          </a:p>
          <a:p>
            <a:pPr lvl="3" algn="r" rtl="1">
              <a:defRPr b="1" sz="6400"/>
            </a:pPr>
            <a:r>
              <a:t>1) 7:8-11أ</a:t>
            </a:r>
          </a:p>
          <a:p>
            <a:pPr lvl="3" algn="r" rtl="1">
              <a:defRPr b="1" sz="6400"/>
            </a:pPr>
            <a:r>
              <a:t>2) 7:11-16</a:t>
            </a:r>
          </a:p>
          <a:p>
            <a:pPr lvl="3" algn="r" rtl="1">
              <a:defRPr b="1" sz="6400"/>
            </a:pPr>
            <a:r>
              <a:t>* بيت (11 أ)، نسل (12)، مملكة</a:t>
            </a:r>
          </a:p>
          <a:p>
            <a:pPr lvl="3" algn="r" rtl="1">
              <a:defRPr b="1" sz="6400"/>
            </a:pPr>
            <a:r>
              <a:t>* مزمور (2 و110)</a:t>
            </a:r>
          </a:p>
          <a:p>
            <a:pPr lvl="3" algn="r" rtl="1">
              <a:defRPr b="1" sz="6400"/>
            </a:pPr>
            <a:r>
              <a:t>* البنوة</a:t>
            </a:r>
          </a:p>
          <a:p>
            <a:pPr lvl="3" algn="r" rtl="1">
              <a:defRPr b="1" sz="6400"/>
            </a:pPr>
            <a:r>
              <a:t>* التوقعات المسيانية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9">
                                            <p:bg/>
                                          </p:spTgt>
                                        </p:tgtEl>
                                        <p:attrNameLst>
                                          <p:attrName>style.visibility</p:attrName>
                                        </p:attrNameLst>
                                      </p:cBhvr>
                                      <p:to>
                                        <p:strVal val="visible"/>
                                      </p:to>
                                    </p:set>
                                    <p:animEffect filter="fade" transition="in">
                                      <p:cBhvr>
                                        <p:cTn id="7" dur="1000"/>
                                        <p:tgtEl>
                                          <p:spTgt spid="11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19">
                                            <p:txEl>
                                              <p:pRg st="0" end="0"/>
                                            </p:txEl>
                                          </p:spTgt>
                                        </p:tgtEl>
                                        <p:attrNameLst>
                                          <p:attrName>style.visibility</p:attrName>
                                        </p:attrNameLst>
                                      </p:cBhvr>
                                      <p:to>
                                        <p:strVal val="visible"/>
                                      </p:to>
                                    </p:set>
                                    <p:animEffect filter="fade" transition="in">
                                      <p:cBhvr>
                                        <p:cTn id="10" dur="1000"/>
                                        <p:tgtEl>
                                          <p:spTgt spid="1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19">
                                            <p:txEl>
                                              <p:pRg st="1" end="1"/>
                                            </p:txEl>
                                          </p:spTgt>
                                        </p:tgtEl>
                                        <p:attrNameLst>
                                          <p:attrName>style.visibility</p:attrName>
                                        </p:attrNameLst>
                                      </p:cBhvr>
                                      <p:to>
                                        <p:strVal val="visible"/>
                                      </p:to>
                                    </p:set>
                                    <p:animEffect filter="fade" transition="in">
                                      <p:cBhvr>
                                        <p:cTn id="15" dur="1000"/>
                                        <p:tgtEl>
                                          <p:spTgt spid="1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19">
                                            <p:txEl>
                                              <p:pRg st="2" end="2"/>
                                            </p:txEl>
                                          </p:spTgt>
                                        </p:tgtEl>
                                        <p:attrNameLst>
                                          <p:attrName>style.visibility</p:attrName>
                                        </p:attrNameLst>
                                      </p:cBhvr>
                                      <p:to>
                                        <p:strVal val="visible"/>
                                      </p:to>
                                    </p:set>
                                    <p:animEffect filter="fade" transition="in">
                                      <p:cBhvr>
                                        <p:cTn id="20" dur="1000"/>
                                        <p:tgtEl>
                                          <p:spTgt spid="11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19">
                                            <p:txEl>
                                              <p:pRg st="3" end="3"/>
                                            </p:txEl>
                                          </p:spTgt>
                                        </p:tgtEl>
                                        <p:attrNameLst>
                                          <p:attrName>style.visibility</p:attrName>
                                        </p:attrNameLst>
                                      </p:cBhvr>
                                      <p:to>
                                        <p:strVal val="visible"/>
                                      </p:to>
                                    </p:set>
                                    <p:animEffect filter="fade" transition="in">
                                      <p:cBhvr>
                                        <p:cTn id="25" dur="1000"/>
                                        <p:tgtEl>
                                          <p:spTgt spid="11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19">
                                            <p:txEl>
                                              <p:pRg st="4" end="4"/>
                                            </p:txEl>
                                          </p:spTgt>
                                        </p:tgtEl>
                                        <p:attrNameLst>
                                          <p:attrName>style.visibility</p:attrName>
                                        </p:attrNameLst>
                                      </p:cBhvr>
                                      <p:to>
                                        <p:strVal val="visible"/>
                                      </p:to>
                                    </p:set>
                                    <p:animEffect filter="fade" transition="in">
                                      <p:cBhvr>
                                        <p:cTn id="30" dur="1000"/>
                                        <p:tgtEl>
                                          <p:spTgt spid="11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19">
                                            <p:txEl>
                                              <p:pRg st="5" end="5"/>
                                            </p:txEl>
                                          </p:spTgt>
                                        </p:tgtEl>
                                        <p:attrNameLst>
                                          <p:attrName>style.visibility</p:attrName>
                                        </p:attrNameLst>
                                      </p:cBhvr>
                                      <p:to>
                                        <p:strVal val="visible"/>
                                      </p:to>
                                    </p:set>
                                    <p:animEffect filter="fade" transition="in">
                                      <p:cBhvr>
                                        <p:cTn id="35" dur="1000"/>
                                        <p:tgtEl>
                                          <p:spTgt spid="11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119">
                                            <p:txEl>
                                              <p:pRg st="6" end="6"/>
                                            </p:txEl>
                                          </p:spTgt>
                                        </p:tgtEl>
                                        <p:attrNameLst>
                                          <p:attrName>style.visibility</p:attrName>
                                        </p:attrNameLst>
                                      </p:cBhvr>
                                      <p:to>
                                        <p:strVal val="visible"/>
                                      </p:to>
                                    </p:set>
                                    <p:animEffect filter="fade" transition="in">
                                      <p:cBhvr>
                                        <p:cTn id="40" dur="1000"/>
                                        <p:tgtEl>
                                          <p:spTgt spid="119">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119">
                                            <p:txEl>
                                              <p:pRg st="7" end="7"/>
                                            </p:txEl>
                                          </p:spTgt>
                                        </p:tgtEl>
                                        <p:attrNameLst>
                                          <p:attrName>style.visibility</p:attrName>
                                        </p:attrNameLst>
                                      </p:cBhvr>
                                      <p:to>
                                        <p:strVal val="visible"/>
                                      </p:to>
                                    </p:set>
                                    <p:animEffect filter="fade" transition="in">
                                      <p:cBhvr>
                                        <p:cTn id="45" dur="1000"/>
                                        <p:tgtEl>
                                          <p:spTgt spid="119">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119">
                                            <p:txEl>
                                              <p:pRg st="8" end="8"/>
                                            </p:txEl>
                                          </p:spTgt>
                                        </p:tgtEl>
                                        <p:attrNameLst>
                                          <p:attrName>style.visibility</p:attrName>
                                        </p:attrNameLst>
                                      </p:cBhvr>
                                      <p:to>
                                        <p:strVal val="visible"/>
                                      </p:to>
                                    </p:set>
                                    <p:animEffect filter="fade" transition="in">
                                      <p:cBhvr>
                                        <p:cTn id="50" dur="1000"/>
                                        <p:tgtEl>
                                          <p:spTgt spid="119">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Sheep.jpg" descr="Sheep.jpg"/>
          <p:cNvPicPr>
            <a:picLocks noChangeAspect="1"/>
          </p:cNvPicPr>
          <p:nvPr/>
        </p:nvPicPr>
        <p:blipFill>
          <a:blip r:embed="rId3">
            <a:extLst/>
          </a:blip>
          <a:stretch>
            <a:fillRect/>
          </a:stretch>
        </p:blipFill>
        <p:spPr>
          <a:xfrm>
            <a:off x="0" y="0"/>
            <a:ext cx="24384000" cy="16205200"/>
          </a:xfrm>
          <a:prstGeom prst="rect">
            <a:avLst/>
          </a:prstGeom>
          <a:ln w="12700">
            <a:miter lim="400000"/>
          </a:ln>
        </p:spPr>
      </p:pic>
      <p:pic>
        <p:nvPicPr>
          <p:cNvPr id="124"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125" name="samuel david updated.tiff" descr="samuel david updated.tiff"/>
          <p:cNvPicPr>
            <a:picLocks noChangeAspect="1"/>
          </p:cNvPicPr>
          <p:nvPr/>
        </p:nvPicPr>
        <p:blipFill>
          <a:blip r:embed="rId5">
            <a:extLst/>
          </a:blip>
          <a:stretch>
            <a:fillRect/>
          </a:stretch>
        </p:blipFill>
        <p:spPr>
          <a:xfrm>
            <a:off x="-4991460" y="-2184400"/>
            <a:ext cx="16129001" cy="29654500"/>
          </a:xfrm>
          <a:prstGeom prst="rect">
            <a:avLst/>
          </a:prstGeom>
          <a:ln w="12700">
            <a:miter lim="400000"/>
          </a:ln>
        </p:spPr>
      </p:pic>
      <p:pic>
        <p:nvPicPr>
          <p:cNvPr id="126" name="HighPriestPraise stylized.png" descr="HighPriestPraise stylized.png"/>
          <p:cNvPicPr>
            <a:picLocks noChangeAspect="1"/>
          </p:cNvPicPr>
          <p:nvPr/>
        </p:nvPicPr>
        <p:blipFill>
          <a:blip r:embed="rId6">
            <a:extLst/>
          </a:blip>
          <a:stretch>
            <a:fillRect/>
          </a:stretch>
        </p:blipFill>
        <p:spPr>
          <a:xfrm>
            <a:off x="20764500" y="-641670"/>
            <a:ext cx="15379700" cy="27305001"/>
          </a:xfrm>
          <a:prstGeom prst="rect">
            <a:avLst/>
          </a:prstGeom>
          <a:ln w="12700">
            <a:miter lim="400000"/>
          </a:ln>
        </p:spPr>
      </p:pic>
      <p:sp>
        <p:nvSpPr>
          <p:cNvPr id="127" name="ملك العهد"/>
          <p:cNvSpPr txBox="1"/>
          <p:nvPr/>
        </p:nvSpPr>
        <p:spPr>
          <a:xfrm>
            <a:off x="10193659" y="12511880"/>
            <a:ext cx="613273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1D3F61"/>
                </a:solidFill>
              </a:defRPr>
            </a:pPr>
            <a:r>
              <a:t>  </a:t>
            </a:r>
            <a:r>
              <a:rPr sz="1200"/>
              <a:t> </a:t>
            </a:r>
            <a:r>
              <a:t>ملك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6"/>
                                        </p:tgtEl>
                                        <p:attrNameLst>
                                          <p:attrName>style.visibility</p:attrName>
                                        </p:attrNameLst>
                                      </p:cBhvr>
                                      <p:to>
                                        <p:strVal val="visible"/>
                                      </p:to>
                                    </p:set>
                                    <p:animEffect filter="fade" transition="in">
                                      <p:cBhvr>
                                        <p:cTn id="7"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Title16x9.jpg" descr="Title16x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32" name="قصة الكتاب المقدس:…"/>
          <p:cNvSpPr txBox="1"/>
          <p:nvPr/>
        </p:nvSpPr>
        <p:spPr>
          <a:xfrm>
            <a:off x="1328723" y="2828517"/>
            <a:ext cx="22248517" cy="430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b="1" i="1" sz="9600"/>
            </a:pPr>
            <a:r>
              <a:t>قصة الكتاب المقدس:</a:t>
            </a:r>
          </a:p>
          <a:p>
            <a:pPr algn="r" rtl="1">
              <a:defRPr b="1" i="1" sz="9600"/>
            </a:pPr>
            <a:r>
              <a:t>فهم الكتاب المقدس من سفر التكوين إلى الرؤيا</a:t>
            </a:r>
          </a:p>
        </p:txBody>
      </p:sp>
    </p:spTree>
  </p:cSld>
  <p:clrMapOvr>
    <a:masterClrMapping/>
  </p:clrMapOvr>
  <mc:AlternateContent xmlns:mc="http://schemas.openxmlformats.org/markup-compatibility/2006">
    <mc:Choice xmlns:p14="http://schemas.microsoft.com/office/powerpoint/2010/main" Requires="p14">
      <p:transition spd="slow" advClick="0" advTm="0"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32"/>
                                        </p:tgtEl>
                                        <p:attrNameLst>
                                          <p:attrName>style.visibility</p:attrName>
                                        </p:attrNameLst>
                                      </p:cBhvr>
                                      <p:to>
                                        <p:strVal val="visible"/>
                                      </p:to>
                                    </p:set>
                                    <p:animEffect filter="fade" transition="in">
                                      <p:cBhvr>
                                        <p:cTn id="7" dur="9"/>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2000" fill="hold"/>
                                        <p:tgtEl>
                                          <p:spTgt spid="132"/>
                                        </p:tgtEl>
                                      </p:cBhvr>
                                    </p:animEffect>
                                    <p:set>
                                      <p:cBhvr>
                                        <p:cTn id="12" fill="hold">
                                          <p:stCondLst>
                                            <p:cond delay="1999"/>
                                          </p:stCondLst>
                                        </p:cTn>
                                        <p:tgtEl>
                                          <p:spTgt spid="13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 grpId="1"/>
      <p:bldP build="whole" bldLvl="1" animBg="1" rev="0" advAuto="0" spid="132"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3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38" name="الحكمة والعبادة…"/>
          <p:cNvSpPr txBox="1"/>
          <p:nvPr>
            <p:ph type="body" idx="1"/>
          </p:nvPr>
        </p:nvSpPr>
        <p:spPr>
          <a:prstGeom prst="rect">
            <a:avLst/>
          </a:prstGeom>
        </p:spPr>
        <p:txBody>
          <a:bodyPr/>
          <a:lstStyle/>
          <a:p>
            <a:pPr marL="1676400" indent="-914400" algn="r" rtl="1">
              <a:defRPr b="1" sz="6400"/>
            </a:pPr>
            <a:r>
              <a:t>الحكمة والعبادة</a:t>
            </a:r>
          </a:p>
          <a:p>
            <a:pPr marL="1676400" indent="-914400" algn="r" rtl="1">
              <a:defRPr b="1" sz="6400"/>
            </a:pPr>
            <a:r>
              <a:t>مزامير الرثاء</a:t>
            </a:r>
          </a:p>
          <a:p>
            <a:pPr marL="1676400" indent="-914400" algn="r" rtl="1">
              <a:defRPr b="1" sz="6400"/>
            </a:pPr>
            <a:r>
              <a:t>مزامير الثناء</a:t>
            </a:r>
          </a:p>
          <a:p>
            <a:pPr marL="1676400" indent="-914400" algn="r" rtl="1">
              <a:defRPr b="1" sz="6400"/>
            </a:pPr>
            <a:r>
              <a:t>الأمثال</a:t>
            </a:r>
          </a:p>
          <a:p>
            <a:pPr marL="1676400" indent="-914400" algn="r" rtl="1">
              <a:defRPr b="1" sz="6400"/>
            </a:pPr>
            <a:r>
              <a:t>حكمة غير مأثورة</a:t>
            </a:r>
          </a:p>
        </p:txBody>
      </p:sp>
    </p:spTree>
  </p:cSld>
  <p:clrMapOvr>
    <a:masterClrMapping/>
  </p:clrMapOvr>
  <mc:AlternateContent xmlns:mc="http://schemas.openxmlformats.org/markup-compatibility/2006">
    <mc:Choice xmlns:p14="http://schemas.microsoft.com/office/powerpoint/2010/main" Requires="p14">
      <p:transition spd="slow" advClick="1" p14:dur="6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8">
                                            <p:bg/>
                                          </p:spTgt>
                                        </p:tgtEl>
                                        <p:attrNameLst>
                                          <p:attrName>style.visibility</p:attrName>
                                        </p:attrNameLst>
                                      </p:cBhvr>
                                      <p:to>
                                        <p:strVal val="visible"/>
                                      </p:to>
                                    </p:set>
                                    <p:animEffect filter="fade" transition="in">
                                      <p:cBhvr>
                                        <p:cTn id="7" dur="1000"/>
                                        <p:tgtEl>
                                          <p:spTgt spid="13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38">
                                            <p:txEl>
                                              <p:pRg st="0" end="0"/>
                                            </p:txEl>
                                          </p:spTgt>
                                        </p:tgtEl>
                                        <p:attrNameLst>
                                          <p:attrName>style.visibility</p:attrName>
                                        </p:attrNameLst>
                                      </p:cBhvr>
                                      <p:to>
                                        <p:strVal val="visible"/>
                                      </p:to>
                                    </p:set>
                                    <p:animEffect filter="fade" transition="in">
                                      <p:cBhvr>
                                        <p:cTn id="10" dur="1000"/>
                                        <p:tgtEl>
                                          <p:spTgt spid="1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38">
                                            <p:txEl>
                                              <p:pRg st="1" end="1"/>
                                            </p:txEl>
                                          </p:spTgt>
                                        </p:tgtEl>
                                        <p:attrNameLst>
                                          <p:attrName>style.visibility</p:attrName>
                                        </p:attrNameLst>
                                      </p:cBhvr>
                                      <p:to>
                                        <p:strVal val="visible"/>
                                      </p:to>
                                    </p:set>
                                    <p:animEffect filter="fade" transition="in">
                                      <p:cBhvr>
                                        <p:cTn id="15" dur="1000"/>
                                        <p:tgtEl>
                                          <p:spTgt spid="13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38">
                                            <p:txEl>
                                              <p:pRg st="2" end="2"/>
                                            </p:txEl>
                                          </p:spTgt>
                                        </p:tgtEl>
                                        <p:attrNameLst>
                                          <p:attrName>style.visibility</p:attrName>
                                        </p:attrNameLst>
                                      </p:cBhvr>
                                      <p:to>
                                        <p:strVal val="visible"/>
                                      </p:to>
                                    </p:set>
                                    <p:animEffect filter="fade" transition="in">
                                      <p:cBhvr>
                                        <p:cTn id="20" dur="1000"/>
                                        <p:tgtEl>
                                          <p:spTgt spid="13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38">
                                            <p:txEl>
                                              <p:pRg st="3" end="3"/>
                                            </p:txEl>
                                          </p:spTgt>
                                        </p:tgtEl>
                                        <p:attrNameLst>
                                          <p:attrName>style.visibility</p:attrName>
                                        </p:attrNameLst>
                                      </p:cBhvr>
                                      <p:to>
                                        <p:strVal val="visible"/>
                                      </p:to>
                                    </p:set>
                                    <p:animEffect filter="fade" transition="in">
                                      <p:cBhvr>
                                        <p:cTn id="25" dur="1000"/>
                                        <p:tgtEl>
                                          <p:spTgt spid="13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38">
                                            <p:txEl>
                                              <p:pRg st="4" end="4"/>
                                            </p:txEl>
                                          </p:spTgt>
                                        </p:tgtEl>
                                        <p:attrNameLst>
                                          <p:attrName>style.visibility</p:attrName>
                                        </p:attrNameLst>
                                      </p:cBhvr>
                                      <p:to>
                                        <p:strVal val="visible"/>
                                      </p:to>
                                    </p:set>
                                    <p:animEffect filter="fade" transition="in">
                                      <p:cBhvr>
                                        <p:cTn id="30" dur="1000"/>
                                        <p:tgtEl>
                                          <p:spTgt spid="13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43"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44" name="الحكمة والعبادة…"/>
          <p:cNvSpPr txBox="1"/>
          <p:nvPr>
            <p:ph type="body" idx="1"/>
          </p:nvPr>
        </p:nvSpPr>
        <p:spPr>
          <a:prstGeom prst="rect">
            <a:avLst/>
          </a:prstGeom>
        </p:spPr>
        <p:txBody>
          <a:bodyPr/>
          <a:lstStyle/>
          <a:p>
            <a:pPr marL="1676400" indent="-914400" algn="r" rtl="1">
              <a:defRPr b="1" sz="6400" u="sng"/>
            </a:pPr>
            <a:r>
              <a:t>الحكمة والعبادة</a:t>
            </a:r>
          </a:p>
          <a:p>
            <a:pPr marL="1676400" indent="-914400" algn="r" rtl="1">
              <a:defRPr b="1" sz="6400"/>
            </a:pPr>
            <a:r>
              <a:t>مزامير الرثاء</a:t>
            </a:r>
          </a:p>
          <a:p>
            <a:pPr marL="1676400" indent="-914400" algn="r" rtl="1">
              <a:defRPr b="1" sz="6400"/>
            </a:pPr>
            <a:r>
              <a:t>مزامير الثناء</a:t>
            </a:r>
          </a:p>
          <a:p>
            <a:pPr marL="1676400" indent="-914400" algn="r" rtl="1">
              <a:defRPr b="1" sz="6400"/>
            </a:pPr>
            <a:r>
              <a:t>الأمثال</a:t>
            </a:r>
          </a:p>
          <a:p>
            <a:pPr marL="1676400" indent="-914400" algn="r" rtl="1">
              <a:defRPr b="1" sz="6400"/>
            </a:pPr>
            <a:r>
              <a:t>حكمة غير مأثورة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49"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50" name="الحكمة والعبادة…"/>
          <p:cNvSpPr txBox="1"/>
          <p:nvPr>
            <p:ph type="body" idx="1"/>
          </p:nvPr>
        </p:nvSpPr>
        <p:spPr>
          <a:prstGeom prst="rect">
            <a:avLst/>
          </a:prstGeom>
        </p:spPr>
        <p:txBody>
          <a:bodyPr/>
          <a:lstStyle/>
          <a:p>
            <a:pPr marL="1676400" indent="-914400" algn="r" rtl="1">
              <a:defRPr b="1" sz="6400"/>
            </a:pPr>
            <a:r>
              <a:t>الحكمة والعبادة</a:t>
            </a:r>
          </a:p>
          <a:p>
            <a:pPr marL="1676400" indent="-914400" algn="r" rtl="1">
              <a:defRPr b="1" sz="6400" u="sng"/>
            </a:pPr>
            <a:r>
              <a:t>مزامير الرثاء</a:t>
            </a:r>
          </a:p>
          <a:p>
            <a:pPr marL="1676400" indent="-914400" algn="r" rtl="1">
              <a:defRPr b="1" sz="6400"/>
            </a:pPr>
            <a:r>
              <a:t>مزامير الثناء</a:t>
            </a:r>
          </a:p>
          <a:p>
            <a:pPr marL="1676400" indent="-914400" algn="r" rtl="1">
              <a:defRPr b="1" sz="6400"/>
            </a:pPr>
            <a:r>
              <a:t>الأمثال</a:t>
            </a:r>
          </a:p>
          <a:p>
            <a:pPr marL="1676400" indent="-914400" algn="r" rtl="1">
              <a:defRPr b="1" sz="6400"/>
            </a:pPr>
            <a:r>
              <a:t>حكمة غير مأثورة</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55"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56" name="مزمور الرثاء…"/>
          <p:cNvSpPr txBox="1"/>
          <p:nvPr/>
        </p:nvSpPr>
        <p:spPr>
          <a:xfrm>
            <a:off x="2227237" y="1397397"/>
            <a:ext cx="19928286" cy="90162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b="1" sz="6400"/>
            </a:pPr>
            <a:r>
              <a:t>مزمور الرثاء</a:t>
            </a:r>
          </a:p>
          <a:p>
            <a:pPr algn="r" rtl="1">
              <a:defRPr b="1" sz="6400"/>
            </a:pPr>
            <a:r>
              <a:t>1. الدعاء</a:t>
            </a:r>
          </a:p>
          <a:p>
            <a:pPr algn="r" rtl="1">
              <a:defRPr b="1" sz="6400"/>
            </a:pPr>
            <a:r>
              <a:t>2. مناشدة الله</a:t>
            </a:r>
          </a:p>
          <a:p>
            <a:pPr algn="r" rtl="1">
              <a:defRPr b="1" sz="6400"/>
            </a:pPr>
            <a:r>
              <a:t>3. شكوى</a:t>
            </a:r>
          </a:p>
          <a:p>
            <a:pPr algn="r" rtl="1">
              <a:defRPr b="1" sz="6400"/>
            </a:pPr>
            <a:r>
              <a:t>4. اعتراف بالخطيئة أو تأكيد البراءة</a:t>
            </a:r>
          </a:p>
          <a:p>
            <a:pPr algn="r" rtl="1">
              <a:defRPr b="1" sz="6400"/>
            </a:pPr>
            <a:r>
              <a:t>5. لعنة الأعداء</a:t>
            </a:r>
          </a:p>
          <a:p>
            <a:pPr algn="r" rtl="1">
              <a:defRPr b="1" sz="6400"/>
            </a:pPr>
            <a:r>
              <a:t>6. الثقة في استجابة الله</a:t>
            </a:r>
          </a:p>
          <a:p>
            <a:pPr algn="r" rtl="1">
              <a:defRPr b="1" sz="6400"/>
            </a:pPr>
            <a:r>
              <a:t>7. ترنيمة أو نعمة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61"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62" name="الحكمة والعبادة…"/>
          <p:cNvSpPr txBox="1"/>
          <p:nvPr>
            <p:ph type="body" idx="1"/>
          </p:nvPr>
        </p:nvSpPr>
        <p:spPr>
          <a:prstGeom prst="rect">
            <a:avLst/>
          </a:prstGeom>
        </p:spPr>
        <p:txBody>
          <a:bodyPr/>
          <a:lstStyle/>
          <a:p>
            <a:pPr marL="1676400" indent="-914400" algn="r" rtl="1">
              <a:defRPr b="1" sz="6400"/>
            </a:pPr>
            <a:r>
              <a:t>الحكمة والعبادة</a:t>
            </a:r>
          </a:p>
          <a:p>
            <a:pPr marL="1676400" indent="-914400" algn="r" rtl="1">
              <a:defRPr b="1" sz="6400"/>
            </a:pPr>
            <a:r>
              <a:t>مزامير الرثاء</a:t>
            </a:r>
          </a:p>
          <a:p>
            <a:pPr marL="1676400" indent="-914400" algn="r" rtl="1">
              <a:defRPr b="1" sz="6400" u="sng"/>
            </a:pPr>
            <a:r>
              <a:t>مزامير الثناء</a:t>
            </a:r>
          </a:p>
          <a:p>
            <a:pPr marL="1676400" indent="-914400" algn="r" rtl="1">
              <a:defRPr b="1" sz="6400"/>
            </a:pPr>
            <a:r>
              <a:t>الأمثال</a:t>
            </a:r>
          </a:p>
          <a:p>
            <a:pPr marL="1676400" indent="-914400" algn="r" rtl="1">
              <a:defRPr b="1" sz="6400"/>
            </a:pPr>
            <a:r>
              <a:t>حكمة غير مأثورة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 name="Title16x9.jpg" descr="Title16x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 name="قصة الكتاب المقدس:…"/>
          <p:cNvSpPr txBox="1"/>
          <p:nvPr/>
        </p:nvSpPr>
        <p:spPr>
          <a:xfrm>
            <a:off x="971092" y="2975154"/>
            <a:ext cx="22248518" cy="430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b="1" i="1" sz="9600"/>
            </a:pPr>
            <a:r>
              <a:t>قصة الكتاب المقدس:</a:t>
            </a:r>
          </a:p>
          <a:p>
            <a:pPr algn="r" rtl="1">
              <a:defRPr b="1" i="1" sz="9600"/>
            </a:pPr>
            <a:r>
              <a:t>فهم الكتاب المقدس من سفر التكوين إلى الرؤيا</a:t>
            </a:r>
          </a:p>
        </p:txBody>
      </p:sp>
      <p:sp>
        <p:nvSpPr>
          <p:cNvPr id="46" name="تُدَّرس من قبل كلية دالاس اللاهوتية • تستخدم بإذن تم الرفع بواسطة د. ريك غريفيث • الهيئة الإنجيلية الثقافية- الأردن. ملفات بعدة لغات للتنزيل المجاني على BibleStudyDownloads.org"/>
          <p:cNvSpPr txBox="1"/>
          <p:nvPr/>
        </p:nvSpPr>
        <p:spPr>
          <a:xfrm>
            <a:off x="10498" y="11655677"/>
            <a:ext cx="24384003" cy="14538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defRPr b="1" sz="4666">
                <a:latin typeface="Arial"/>
                <a:ea typeface="Arial"/>
                <a:cs typeface="Arial"/>
                <a:sym typeface="Arial"/>
              </a:defRPr>
            </a:pPr>
            <a:r>
              <a:t>تُدَّرس من قبل كلية دالاس اللاهوتية • تستخدم بإذن تم الرفع بواسطة د. ريك غريفيث • الهيئة الإنجيلية الثقافية- الأردن. ملفات بعدة لغات للتنزيل المجاني على </a:t>
            </a:r>
            <a:r>
              <a:rPr u="sng">
                <a:hlinkClick r:id="rId3" invalidUrl="" action="" tgtFrame="" tooltip="" history="1" highlightClick="0" endSnd="0"/>
              </a:rPr>
              <a:t>BibleStudyDownloads.org</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5"/>
                                        </p:tgtEl>
                                        <p:attrNameLst>
                                          <p:attrName>style.visibility</p:attrName>
                                        </p:attrNameLst>
                                      </p:cBhvr>
                                      <p:to>
                                        <p:strVal val="visible"/>
                                      </p:to>
                                    </p:set>
                                    <p:animEffect filter="fade" transition="in">
                                      <p:cBhvr>
                                        <p:cTn id="7" dur="9"/>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2000" fill="hold"/>
                                        <p:tgtEl>
                                          <p:spTgt spid="45"/>
                                        </p:tgtEl>
                                      </p:cBhvr>
                                    </p:animEffect>
                                    <p:set>
                                      <p:cBhvr>
                                        <p:cTn id="12" fill="hold">
                                          <p:stCondLst>
                                            <p:cond delay="1999"/>
                                          </p:stCondLst>
                                        </p:cTn>
                                        <p:tgtEl>
                                          <p:spTgt spid="45"/>
                                        </p:tgtEl>
                                        <p:attrNameLst>
                                          <p:attrName>style.visibility</p:attrName>
                                        </p:attrNameLst>
                                      </p:cBhvr>
                                      <p:to>
                                        <p:strVal val="hidden"/>
                                      </p:to>
                                    </p:set>
                                  </p:childTnLst>
                                </p:cTn>
                              </p:par>
                            </p:childTnLst>
                          </p:cTn>
                        </p:par>
                        <p:par>
                          <p:cTn id="13" fill="hold">
                            <p:stCondLst>
                              <p:cond delay="2000"/>
                            </p:stCondLst>
                            <p:childTnLst>
                              <p:par>
                                <p:cTn id="14" presetClass="entr" nodeType="afterEffect" presetID="10" grpId="3" fill="hold">
                                  <p:stCondLst>
                                    <p:cond delay="0"/>
                                  </p:stCondLst>
                                  <p:iterate type="el" backwards="0">
                                    <p:tmAbs val="0"/>
                                  </p:iterate>
                                  <p:childTnLst>
                                    <p:set>
                                      <p:cBhvr>
                                        <p:cTn id="15" fill="hold"/>
                                        <p:tgtEl>
                                          <p:spTgt spid="46"/>
                                        </p:tgtEl>
                                        <p:attrNameLst>
                                          <p:attrName>style.visibility</p:attrName>
                                        </p:attrNameLst>
                                      </p:cBhvr>
                                      <p:to>
                                        <p:strVal val="visible"/>
                                      </p:to>
                                    </p:set>
                                    <p:animEffect filter="fade" transition="in">
                                      <p:cBhvr>
                                        <p:cTn id="16" dur="9"/>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Class="exit" nodeType="clickEffect" presetID="10" grpId="4" fill="hold">
                                  <p:stCondLst>
                                    <p:cond delay="0"/>
                                  </p:stCondLst>
                                  <p:iterate type="el" backwards="0">
                                    <p:tmAbs val="0"/>
                                  </p:iterate>
                                  <p:childTnLst>
                                    <p:animEffect filter="fade" transition="out">
                                      <p:cBhvr>
                                        <p:cTn id="20" dur="2000" fill="hold"/>
                                        <p:tgtEl>
                                          <p:spTgt spid="46"/>
                                        </p:tgtEl>
                                      </p:cBhvr>
                                    </p:animEffect>
                                    <p:set>
                                      <p:cBhvr>
                                        <p:cTn id="21" fill="hold">
                                          <p:stCondLst>
                                            <p:cond delay="1999"/>
                                          </p:stCondLst>
                                        </p:cTn>
                                        <p:tgtEl>
                                          <p:spTgt spid="4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 grpId="2"/>
      <p:bldP build="whole" bldLvl="1" animBg="1" rev="0" advAuto="0" spid="46" grpId="3"/>
      <p:bldP build="whole" bldLvl="1" animBg="1" rev="0" advAuto="0" spid="46" grpId="4"/>
      <p:bldP build="whole" bldLvl="1" animBg="1" rev="0" advAuto="0" spid="4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6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68" name="تسبيح الله…"/>
          <p:cNvSpPr txBox="1"/>
          <p:nvPr/>
        </p:nvSpPr>
        <p:spPr>
          <a:xfrm>
            <a:off x="672479" y="19050"/>
            <a:ext cx="23050501" cy="1245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5200"/>
            </a:pPr>
            <a:r>
              <a:t>تسبيح الله</a:t>
            </a:r>
          </a:p>
          <a:p>
            <a:pPr rtl="1">
              <a:defRPr b="1" sz="4800"/>
            </a:pPr>
            <a:r>
              <a:t> (ج. س. لويس، تأملات في المزامير)</a:t>
            </a:r>
          </a:p>
          <a:p>
            <a:pPr algn="l" rtl="1">
              <a:defRPr b="1" sz="4800"/>
            </a:pPr>
          </a:p>
          <a:p>
            <a:pPr algn="just" rtl="1">
              <a:defRPr b="1" sz="4500"/>
            </a:pPr>
            <a:r>
              <a:t>"أعتقد أننا سعداء بالثناء على ما نتمتع به لأن الثناء لا يعبر فقط عن المتعة بل يكملها؛ إنه اكتمالها المحدد." ليس من الشفق أن يستمر العشاق في إخبار بعضهم البعض كم هم جميلون؛ البهجة غير مكتملة حتى يتم التعبير عنها. من المحبط أن تكتشف مؤلفاً جديداً وألا تكون قادراً على إخبار أي شخص كم هو جيد؛ أن تأتي فجأة، عند منعطف الطريق، على وادي جبلي غير المتوقعة ثم تضطر إلى التزام الصمت لأن الناس معك لا يهتمون بها أكثر من علبة قصدير في الخندق؛ لسماع نكتة جيدة ولا تجد أحد لمشاركتها معه .... يقول التعليم المسيحي الاسكتلندي إن الغاية الرئيسية للإنسان هي "تمجيد الله والاستمتاع به إلى الأبد". لكننا سنعرف بعد ذلك أن هذه هي نفس الشيء. الاستمتاع الكامل هو التمجيد. في أمرنا بتمجيده، يدعونا الله للاستمتاع به."</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73"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74" name="نوعان من مزامير الثناء…"/>
          <p:cNvSpPr txBox="1"/>
          <p:nvPr/>
        </p:nvSpPr>
        <p:spPr>
          <a:xfrm>
            <a:off x="-621" y="1155700"/>
            <a:ext cx="24384001" cy="949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6" marR="457200" indent="1371600" defTabSz="457200" rtl="1">
              <a:defRPr sz="6400"/>
            </a:pPr>
            <a:r>
              <a:t>نوعان من مزامير الثناء</a:t>
            </a:r>
          </a:p>
          <a:p>
            <a:pPr lvl="6" marR="457200" indent="1371600" algn="l" defTabSz="457200" rtl="1">
              <a:defRPr sz="6400"/>
            </a:pPr>
          </a:p>
          <a:p>
            <a:pPr lvl="6" marR="457200" indent="1371600" algn="r" defTabSz="457200" rtl="1">
              <a:defRPr sz="6400"/>
            </a:pPr>
            <a:r>
              <a:t>التسبيح الوصفي - تسبيح لله على من هو وماذا يفعل</a:t>
            </a:r>
          </a:p>
          <a:p>
            <a:pPr lvl="6" marR="457200" indent="1371600" defTabSz="457200" rtl="1">
              <a:defRPr sz="6400"/>
            </a:pPr>
            <a:r>
              <a:t>مثال: مزمور 100</a:t>
            </a:r>
          </a:p>
          <a:p>
            <a:pPr lvl="6" marR="457200" indent="1371600" algn="r" defTabSz="457200" rtl="1">
              <a:defRPr sz="6400"/>
            </a:pPr>
            <a:r>
              <a:t>التسبيح التصريحي - تسبيح لله على الصلاة المستجابة، أفعال محددة</a:t>
            </a:r>
          </a:p>
          <a:p>
            <a:pPr lvl="6" marR="457200" indent="1371600" defTabSz="457200" rtl="1">
              <a:defRPr sz="6400"/>
            </a:pPr>
            <a:r>
              <a:t>مثال: مزمور 40</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Story of Scripture.020.jpg" descr="Story of Scripture.020.jpg"/>
          <p:cNvPicPr>
            <a:picLocks noChangeAspect="1"/>
          </p:cNvPicPr>
          <p:nvPr/>
        </p:nvPicPr>
        <p:blipFill>
          <a:blip r:embed="rId2">
            <a:alphaModFix amt="32000"/>
            <a:extLst/>
          </a:blip>
          <a:stretch>
            <a:fillRect/>
          </a:stretch>
        </p:blipFill>
        <p:spPr>
          <a:xfrm>
            <a:off x="0" y="0"/>
            <a:ext cx="24384000" cy="13716000"/>
          </a:xfrm>
          <a:prstGeom prst="rect">
            <a:avLst/>
          </a:prstGeom>
          <a:ln w="12700">
            <a:miter lim="400000"/>
          </a:ln>
        </p:spPr>
      </p:pic>
      <p:pic>
        <p:nvPicPr>
          <p:cNvPr id="179"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180" name="الحكمة والعبادة…"/>
          <p:cNvSpPr txBox="1"/>
          <p:nvPr>
            <p:ph type="body" idx="1"/>
          </p:nvPr>
        </p:nvSpPr>
        <p:spPr>
          <a:prstGeom prst="rect">
            <a:avLst/>
          </a:prstGeom>
        </p:spPr>
        <p:txBody>
          <a:bodyPr/>
          <a:lstStyle/>
          <a:p>
            <a:pPr marL="1676400" indent="-914400" algn="r" rtl="1">
              <a:defRPr b="1" sz="6400"/>
            </a:pPr>
            <a:r>
              <a:t>الحكمة والعبادة</a:t>
            </a:r>
          </a:p>
          <a:p>
            <a:pPr marL="1676400" indent="-914400" algn="r" rtl="1">
              <a:defRPr b="1" sz="6400"/>
            </a:pPr>
            <a:r>
              <a:t>مزامير الرثاء</a:t>
            </a:r>
          </a:p>
          <a:p>
            <a:pPr marL="1676400" indent="-914400" algn="r" rtl="1">
              <a:defRPr b="1" sz="6400"/>
            </a:pPr>
            <a:r>
              <a:t>مزامير الثناء</a:t>
            </a:r>
          </a:p>
          <a:p>
            <a:pPr marL="1676400" indent="-914400" algn="r" rtl="1">
              <a:defRPr b="1" sz="6400" u="sng"/>
            </a:pPr>
            <a:r>
              <a:t>الأمثال</a:t>
            </a:r>
          </a:p>
          <a:p>
            <a:pPr marL="1676400" indent="-914400" algn="r" rtl="1">
              <a:defRPr b="1" sz="6400"/>
            </a:pPr>
            <a:r>
              <a:t>حكمة غير مأثورة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0"/>
                                        </p:tgtEl>
                                        <p:attrNameLst>
                                          <p:attrName>style.visibility</p:attrName>
                                        </p:attrNameLst>
                                      </p:cBhvr>
                                      <p:to>
                                        <p:strVal val="visible"/>
                                      </p:to>
                                    </p:set>
                                    <p:animEffect filter="fade" transition="in">
                                      <p:cBhvr>
                                        <p:cTn id="7"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0"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Story of Scripture.020.jpg" descr="Story of Scripture.020.jpg"/>
          <p:cNvPicPr>
            <a:picLocks noChangeAspect="1"/>
          </p:cNvPicPr>
          <p:nvPr/>
        </p:nvPicPr>
        <p:blipFill>
          <a:blip r:embed="rId2">
            <a:alphaModFix amt="32000"/>
            <a:extLst/>
          </a:blip>
          <a:stretch>
            <a:fillRect/>
          </a:stretch>
        </p:blipFill>
        <p:spPr>
          <a:xfrm>
            <a:off x="0" y="0"/>
            <a:ext cx="24384000" cy="13716000"/>
          </a:xfrm>
          <a:prstGeom prst="rect">
            <a:avLst/>
          </a:prstGeom>
          <a:ln w="12700">
            <a:miter lim="400000"/>
          </a:ln>
        </p:spPr>
      </p:pic>
      <p:pic>
        <p:nvPicPr>
          <p:cNvPr id="183"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184" name="مَثَل…"/>
          <p:cNvSpPr txBox="1"/>
          <p:nvPr/>
        </p:nvSpPr>
        <p:spPr>
          <a:xfrm>
            <a:off x="3187079" y="3101156"/>
            <a:ext cx="18613299" cy="56086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6400"/>
            </a:pPr>
            <a:r>
              <a:t>مَثَل</a:t>
            </a:r>
          </a:p>
          <a:p>
            <a:pPr rtl="1">
              <a:defRPr b="1" sz="6400"/>
            </a:pPr>
            <a:r>
              <a:t>تعريف:</a:t>
            </a:r>
          </a:p>
          <a:p>
            <a:pPr rtl="1">
              <a:defRPr b="1" sz="6400"/>
            </a:pPr>
            <a:r>
              <a:t>"المثل هو قول قصير، ملموس، نموذجي، ثابت ومصاغ شعرياً."</a:t>
            </a:r>
          </a:p>
          <a:p>
            <a:pPr rtl="1">
              <a:defRPr b="1" sz="6400"/>
            </a:pPr>
            <a:r>
              <a:t>— تيد هيلدربرانت</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Story of Scripture.020.jpg" descr="Story of Scripture.020.jpg"/>
          <p:cNvPicPr>
            <a:picLocks noChangeAspect="1"/>
          </p:cNvPicPr>
          <p:nvPr/>
        </p:nvPicPr>
        <p:blipFill>
          <a:blip r:embed="rId2">
            <a:alphaModFix amt="32000"/>
            <a:extLst/>
          </a:blip>
          <a:stretch>
            <a:fillRect/>
          </a:stretch>
        </p:blipFill>
        <p:spPr>
          <a:xfrm>
            <a:off x="0" y="0"/>
            <a:ext cx="24384000" cy="13716000"/>
          </a:xfrm>
          <a:prstGeom prst="rect">
            <a:avLst/>
          </a:prstGeom>
          <a:ln w="12700">
            <a:miter lim="400000"/>
          </a:ln>
        </p:spPr>
      </p:pic>
      <p:pic>
        <p:nvPicPr>
          <p:cNvPr id="187"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188" name="الأمثال…"/>
          <p:cNvSpPr txBox="1"/>
          <p:nvPr/>
        </p:nvSpPr>
        <p:spPr>
          <a:xfrm>
            <a:off x="3187079" y="1625600"/>
            <a:ext cx="17373601" cy="855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6400"/>
            </a:pPr>
            <a:r>
              <a:t>الأمثال</a:t>
            </a:r>
          </a:p>
          <a:p>
            <a:pPr rtl="1">
              <a:defRPr b="1" sz="6400"/>
            </a:pPr>
          </a:p>
          <a:p>
            <a:pPr rtl="1">
              <a:defRPr b="1" sz="6400"/>
            </a:pPr>
            <a:r>
              <a:t>تتضمن الحكمة في سفر الأمثال الجمع بين الإيمان بالله وفهم كيفية عمل الحياة اليومية وإظهار كيفية اتخاذ قرارات جيدة.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8"/>
                                        </p:tgtEl>
                                        <p:attrNameLst>
                                          <p:attrName>style.visibility</p:attrName>
                                        </p:attrNameLst>
                                      </p:cBhvr>
                                      <p:to>
                                        <p:strVal val="visible"/>
                                      </p:to>
                                    </p:set>
                                    <p:animEffect filter="fade" transition="in">
                                      <p:cBhvr>
                                        <p:cTn id="7"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91"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92" name="الشخصيات الرئيسية في الأمثال…"/>
          <p:cNvSpPr txBox="1"/>
          <p:nvPr/>
        </p:nvSpPr>
        <p:spPr>
          <a:xfrm>
            <a:off x="1104279" y="859984"/>
            <a:ext cx="22428201" cy="130882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6400"/>
            </a:pPr>
            <a:r>
              <a:t>الشخصيات الرئيسية في الأمثال</a:t>
            </a:r>
          </a:p>
          <a:p>
            <a:pPr algn="l" rtl="1">
              <a:defRPr sz="6400"/>
            </a:pPr>
          </a:p>
          <a:p>
            <a:pPr algn="r" rtl="1">
              <a:defRPr b="1" sz="6400"/>
            </a:pPr>
            <a:r>
              <a:t>1. البسيط:</a:t>
            </a:r>
          </a:p>
          <a:p>
            <a:pPr lvl="2" algn="r" rtl="1">
              <a:defRPr sz="6400"/>
            </a:pPr>
            <a:r>
              <a:t>هذا الشخص ليس ذكياً جداً ولا يريد أن يكون كذلك.</a:t>
            </a:r>
          </a:p>
          <a:p>
            <a:pPr algn="r" rtl="1">
              <a:defRPr b="1" sz="6400"/>
            </a:pPr>
            <a:r>
              <a:t>2. الأحمق:</a:t>
            </a:r>
          </a:p>
          <a:p>
            <a:pPr lvl="2" algn="r" rtl="1">
              <a:defRPr sz="6400"/>
            </a:pPr>
            <a:r>
              <a:t>هذا الشخص ليس ذكياً أيضاً، لكنهم يعتقدون أنه كذلك.</a:t>
            </a:r>
          </a:p>
          <a:p>
            <a:pPr algn="r" rtl="1">
              <a:defRPr b="1" sz="6400"/>
            </a:pPr>
            <a:r>
              <a:t>3. الماكر:</a:t>
            </a:r>
          </a:p>
          <a:p>
            <a:pPr lvl="2" algn="r" rtl="1">
              <a:defRPr sz="6400"/>
            </a:pPr>
            <a:r>
              <a:t>هذا الشخص ذكي (إنساني) ولكن ليس لديه إيمان بالله.</a:t>
            </a:r>
          </a:p>
          <a:p>
            <a:pPr algn="r" rtl="1">
              <a:defRPr b="1" sz="6400"/>
            </a:pPr>
            <a:r>
              <a:t>4. الحكيم: (الحكماء):</a:t>
            </a:r>
          </a:p>
          <a:p>
            <a:pPr lvl="2" algn="r" rtl="1">
              <a:defRPr sz="6400"/>
            </a:pPr>
            <a:r>
              <a:t>هذا الشخص مميز، ويدمج الإيمان بالله مع الحياة.</a:t>
            </a:r>
          </a:p>
          <a:p>
            <a:pPr>
              <a:defRPr b="1" sz="6400"/>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2">
                                            <p:bg/>
                                          </p:spTgt>
                                        </p:tgtEl>
                                        <p:attrNameLst>
                                          <p:attrName>style.visibility</p:attrName>
                                        </p:attrNameLst>
                                      </p:cBhvr>
                                      <p:to>
                                        <p:strVal val="visible"/>
                                      </p:to>
                                    </p:set>
                                    <p:animEffect filter="fade" transition="in">
                                      <p:cBhvr>
                                        <p:cTn id="7" dur="1000"/>
                                        <p:tgtEl>
                                          <p:spTgt spid="19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92">
                                            <p:txEl>
                                              <p:pRg st="0" end="0"/>
                                            </p:txEl>
                                          </p:spTgt>
                                        </p:tgtEl>
                                        <p:attrNameLst>
                                          <p:attrName>style.visibility</p:attrName>
                                        </p:attrNameLst>
                                      </p:cBhvr>
                                      <p:to>
                                        <p:strVal val="visible"/>
                                      </p:to>
                                    </p:set>
                                    <p:animEffect filter="fade" transition="in">
                                      <p:cBhvr>
                                        <p:cTn id="10" dur="1000"/>
                                        <p:tgtEl>
                                          <p:spTgt spid="1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92">
                                            <p:txEl>
                                              <p:pRg st="1" end="1"/>
                                            </p:txEl>
                                          </p:spTgt>
                                        </p:tgtEl>
                                        <p:attrNameLst>
                                          <p:attrName>style.visibility</p:attrName>
                                        </p:attrNameLst>
                                      </p:cBhvr>
                                      <p:to>
                                        <p:strVal val="visible"/>
                                      </p:to>
                                    </p:set>
                                    <p:animEffect filter="fade" transition="in">
                                      <p:cBhvr>
                                        <p:cTn id="15" dur="1000"/>
                                        <p:tgtEl>
                                          <p:spTgt spid="19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92">
                                            <p:txEl>
                                              <p:pRg st="2" end="2"/>
                                            </p:txEl>
                                          </p:spTgt>
                                        </p:tgtEl>
                                        <p:attrNameLst>
                                          <p:attrName>style.visibility</p:attrName>
                                        </p:attrNameLst>
                                      </p:cBhvr>
                                      <p:to>
                                        <p:strVal val="visible"/>
                                      </p:to>
                                    </p:set>
                                    <p:animEffect filter="fade" transition="in">
                                      <p:cBhvr>
                                        <p:cTn id="20" dur="1000"/>
                                        <p:tgtEl>
                                          <p:spTgt spid="19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92">
                                            <p:txEl>
                                              <p:pRg st="3" end="3"/>
                                            </p:txEl>
                                          </p:spTgt>
                                        </p:tgtEl>
                                        <p:attrNameLst>
                                          <p:attrName>style.visibility</p:attrName>
                                        </p:attrNameLst>
                                      </p:cBhvr>
                                      <p:to>
                                        <p:strVal val="visible"/>
                                      </p:to>
                                    </p:set>
                                    <p:animEffect filter="fade" transition="in">
                                      <p:cBhvr>
                                        <p:cTn id="25" dur="1000"/>
                                        <p:tgtEl>
                                          <p:spTgt spid="19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92">
                                            <p:txEl>
                                              <p:pRg st="4" end="4"/>
                                            </p:txEl>
                                          </p:spTgt>
                                        </p:tgtEl>
                                        <p:attrNameLst>
                                          <p:attrName>style.visibility</p:attrName>
                                        </p:attrNameLst>
                                      </p:cBhvr>
                                      <p:to>
                                        <p:strVal val="visible"/>
                                      </p:to>
                                    </p:set>
                                    <p:animEffect filter="fade" transition="in">
                                      <p:cBhvr>
                                        <p:cTn id="30" dur="1000"/>
                                        <p:tgtEl>
                                          <p:spTgt spid="19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92">
                                            <p:txEl>
                                              <p:pRg st="5" end="5"/>
                                            </p:txEl>
                                          </p:spTgt>
                                        </p:tgtEl>
                                        <p:attrNameLst>
                                          <p:attrName>style.visibility</p:attrName>
                                        </p:attrNameLst>
                                      </p:cBhvr>
                                      <p:to>
                                        <p:strVal val="visible"/>
                                      </p:to>
                                    </p:set>
                                    <p:animEffect filter="fade" transition="in">
                                      <p:cBhvr>
                                        <p:cTn id="35" dur="1000"/>
                                        <p:tgtEl>
                                          <p:spTgt spid="19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192">
                                            <p:txEl>
                                              <p:pRg st="6" end="6"/>
                                            </p:txEl>
                                          </p:spTgt>
                                        </p:tgtEl>
                                        <p:attrNameLst>
                                          <p:attrName>style.visibility</p:attrName>
                                        </p:attrNameLst>
                                      </p:cBhvr>
                                      <p:to>
                                        <p:strVal val="visible"/>
                                      </p:to>
                                    </p:set>
                                    <p:animEffect filter="fade" transition="in">
                                      <p:cBhvr>
                                        <p:cTn id="40" dur="1000"/>
                                        <p:tgtEl>
                                          <p:spTgt spid="19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192">
                                            <p:txEl>
                                              <p:pRg st="7" end="7"/>
                                            </p:txEl>
                                          </p:spTgt>
                                        </p:tgtEl>
                                        <p:attrNameLst>
                                          <p:attrName>style.visibility</p:attrName>
                                        </p:attrNameLst>
                                      </p:cBhvr>
                                      <p:to>
                                        <p:strVal val="visible"/>
                                      </p:to>
                                    </p:set>
                                    <p:animEffect filter="fade" transition="in">
                                      <p:cBhvr>
                                        <p:cTn id="45" dur="1000"/>
                                        <p:tgtEl>
                                          <p:spTgt spid="19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192">
                                            <p:txEl>
                                              <p:pRg st="8" end="8"/>
                                            </p:txEl>
                                          </p:spTgt>
                                        </p:tgtEl>
                                        <p:attrNameLst>
                                          <p:attrName>style.visibility</p:attrName>
                                        </p:attrNameLst>
                                      </p:cBhvr>
                                      <p:to>
                                        <p:strVal val="visible"/>
                                      </p:to>
                                    </p:set>
                                    <p:animEffect filter="fade" transition="in">
                                      <p:cBhvr>
                                        <p:cTn id="50" dur="1000"/>
                                        <p:tgtEl>
                                          <p:spTgt spid="192">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1" fill="hold">
                                  <p:stCondLst>
                                    <p:cond delay="0"/>
                                  </p:stCondLst>
                                  <p:iterate type="el" backwards="0">
                                    <p:tmAbs val="0"/>
                                  </p:iterate>
                                  <p:childTnLst>
                                    <p:set>
                                      <p:cBhvr>
                                        <p:cTn id="54" fill="hold"/>
                                        <p:tgtEl>
                                          <p:spTgt spid="192">
                                            <p:txEl>
                                              <p:pRg st="9" end="9"/>
                                            </p:txEl>
                                          </p:spTgt>
                                        </p:tgtEl>
                                        <p:attrNameLst>
                                          <p:attrName>style.visibility</p:attrName>
                                        </p:attrNameLst>
                                      </p:cBhvr>
                                      <p:to>
                                        <p:strVal val="visible"/>
                                      </p:to>
                                    </p:set>
                                    <p:animEffect filter="fade" transition="in">
                                      <p:cBhvr>
                                        <p:cTn id="55" dur="1000"/>
                                        <p:tgtEl>
                                          <p:spTgt spid="192">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ID="10" grpId="1" fill="hold">
                                  <p:stCondLst>
                                    <p:cond delay="0"/>
                                  </p:stCondLst>
                                  <p:iterate type="el" backwards="0">
                                    <p:tmAbs val="0"/>
                                  </p:iterate>
                                  <p:childTnLst>
                                    <p:set>
                                      <p:cBhvr>
                                        <p:cTn id="59" fill="hold"/>
                                        <p:tgtEl>
                                          <p:spTgt spid="192">
                                            <p:txEl>
                                              <p:pRg st="10" end="10"/>
                                            </p:txEl>
                                          </p:spTgt>
                                        </p:tgtEl>
                                        <p:attrNameLst>
                                          <p:attrName>style.visibility</p:attrName>
                                        </p:attrNameLst>
                                      </p:cBhvr>
                                      <p:to>
                                        <p:strVal val="visible"/>
                                      </p:to>
                                    </p:set>
                                    <p:animEffect filter="fade" transition="in">
                                      <p:cBhvr>
                                        <p:cTn id="60" dur="1000"/>
                                        <p:tgtEl>
                                          <p:spTgt spid="192">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ID="10" grpId="1" fill="hold">
                                  <p:stCondLst>
                                    <p:cond delay="0"/>
                                  </p:stCondLst>
                                  <p:iterate type="el" backwards="0">
                                    <p:tmAbs val="0"/>
                                  </p:iterate>
                                  <p:childTnLst>
                                    <p:set>
                                      <p:cBhvr>
                                        <p:cTn id="64" fill="hold"/>
                                        <p:tgtEl>
                                          <p:spTgt spid="192">
                                            <p:txEl>
                                              <p:pRg st="11" end="11"/>
                                            </p:txEl>
                                          </p:spTgt>
                                        </p:tgtEl>
                                        <p:attrNameLst>
                                          <p:attrName>style.visibility</p:attrName>
                                        </p:attrNameLst>
                                      </p:cBhvr>
                                      <p:to>
                                        <p:strVal val="visible"/>
                                      </p:to>
                                    </p:set>
                                    <p:animEffect filter="fade" transition="in">
                                      <p:cBhvr>
                                        <p:cTn id="65" dur="1000"/>
                                        <p:tgtEl>
                                          <p:spTgt spid="192">
                                            <p:txEl>
                                              <p:pRg st="11" end="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2"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Story of Scripture.020.jpg" descr="Story of Scripture.020.jpg"/>
          <p:cNvPicPr>
            <a:picLocks noChangeAspect="1"/>
          </p:cNvPicPr>
          <p:nvPr/>
        </p:nvPicPr>
        <p:blipFill>
          <a:blip r:embed="rId2">
            <a:alphaModFix amt="32000"/>
            <a:extLst/>
          </a:blip>
          <a:stretch>
            <a:fillRect/>
          </a:stretch>
        </p:blipFill>
        <p:spPr>
          <a:xfrm>
            <a:off x="0" y="0"/>
            <a:ext cx="24384000" cy="13716000"/>
          </a:xfrm>
          <a:prstGeom prst="rect">
            <a:avLst/>
          </a:prstGeom>
          <a:ln w="12700">
            <a:miter lim="400000"/>
          </a:ln>
        </p:spPr>
      </p:pic>
      <p:pic>
        <p:nvPicPr>
          <p:cNvPr id="197"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198" name="الحكمة والعبادة…"/>
          <p:cNvSpPr txBox="1"/>
          <p:nvPr>
            <p:ph type="body" idx="1"/>
          </p:nvPr>
        </p:nvSpPr>
        <p:spPr>
          <a:prstGeom prst="rect">
            <a:avLst/>
          </a:prstGeom>
        </p:spPr>
        <p:txBody>
          <a:bodyPr/>
          <a:lstStyle/>
          <a:p>
            <a:pPr marL="1676400" indent="-914400" algn="r" rtl="1">
              <a:defRPr b="1" sz="6400"/>
            </a:pPr>
            <a:r>
              <a:t>الحكمة والعبادة</a:t>
            </a:r>
          </a:p>
          <a:p>
            <a:pPr marL="1676400" indent="-914400" algn="r" rtl="1">
              <a:defRPr b="1" sz="6400"/>
            </a:pPr>
            <a:r>
              <a:t>مزامير الرثاء</a:t>
            </a:r>
          </a:p>
          <a:p>
            <a:pPr marL="1676400" indent="-914400" algn="r" rtl="1">
              <a:defRPr b="1" sz="6400"/>
            </a:pPr>
            <a:r>
              <a:t>مزامير الثناء</a:t>
            </a:r>
          </a:p>
          <a:p>
            <a:pPr marL="1676400" indent="-914400" algn="r" rtl="1">
              <a:defRPr b="1" sz="6400"/>
            </a:pPr>
            <a:r>
              <a:t>الأمثال</a:t>
            </a:r>
          </a:p>
          <a:p>
            <a:pPr marL="1676400" indent="-914400" algn="r" rtl="1">
              <a:defRPr b="1" sz="6400" u="sng"/>
            </a:pPr>
            <a:r>
              <a:t>حكمة غير مأثورة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8"/>
                                        </p:tgtEl>
                                        <p:attrNameLst>
                                          <p:attrName>style.visibility</p:attrName>
                                        </p:attrNameLst>
                                      </p:cBhvr>
                                      <p:to>
                                        <p:strVal val="visible"/>
                                      </p:to>
                                    </p:set>
                                    <p:animEffect filter="fade" transition="in">
                                      <p:cBhvr>
                                        <p:cTn id="7"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201"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02" name="حكمة غير مأثورة…"/>
          <p:cNvSpPr txBox="1"/>
          <p:nvPr/>
        </p:nvSpPr>
        <p:spPr>
          <a:xfrm>
            <a:off x="1104279" y="2465133"/>
            <a:ext cx="22428201" cy="98779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6400"/>
            </a:pPr>
            <a:r>
              <a:t>حكمة غير مأثورة</a:t>
            </a:r>
          </a:p>
          <a:p>
            <a:pPr algn="l" rtl="1">
              <a:defRPr b="1" sz="6400"/>
            </a:pPr>
          </a:p>
          <a:p>
            <a:pPr algn="r" rtl="1">
              <a:defRPr b="1" sz="6400"/>
            </a:pPr>
            <a:r>
              <a:t>1. ايوب</a:t>
            </a:r>
          </a:p>
          <a:p>
            <a:pPr lvl="3" algn="r" rtl="1">
              <a:defRPr b="1" sz="6400"/>
            </a:pPr>
            <a:r>
              <a:t>تعقيد الحياة. إلهنا الخالق ذو سيادة.</a:t>
            </a:r>
          </a:p>
          <a:p>
            <a:pPr algn="r" rtl="1">
              <a:defRPr b="1" sz="6400"/>
            </a:pPr>
            <a:r>
              <a:t>2. سفر الجامعة </a:t>
            </a:r>
          </a:p>
          <a:p>
            <a:pPr lvl="3" algn="r" rtl="1">
              <a:defRPr b="1" sz="6400"/>
            </a:pPr>
            <a:r>
              <a:t>البحث عن معنى الحياة. المعنى موجود فقط في الله.</a:t>
            </a:r>
          </a:p>
          <a:p>
            <a:pPr algn="r" rtl="1">
              <a:defRPr b="1" sz="6400"/>
            </a:pPr>
            <a:r>
              <a:t>3. نشيد الأنشاد (الأناشيد)</a:t>
            </a:r>
          </a:p>
          <a:p>
            <a:pPr lvl="3" algn="r" rtl="1">
              <a:defRPr b="1" sz="6400"/>
            </a:pPr>
            <a:r>
              <a:t>الحكمة العملية حول الزواج والحب والحياة الجنسية.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2">
                                            <p:bg/>
                                          </p:spTgt>
                                        </p:tgtEl>
                                        <p:attrNameLst>
                                          <p:attrName>style.visibility</p:attrName>
                                        </p:attrNameLst>
                                      </p:cBhvr>
                                      <p:to>
                                        <p:strVal val="visible"/>
                                      </p:to>
                                    </p:set>
                                    <p:animEffect filter="fade" transition="in">
                                      <p:cBhvr>
                                        <p:cTn id="7" dur="1000"/>
                                        <p:tgtEl>
                                          <p:spTgt spid="20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02">
                                            <p:txEl>
                                              <p:pRg st="0" end="0"/>
                                            </p:txEl>
                                          </p:spTgt>
                                        </p:tgtEl>
                                        <p:attrNameLst>
                                          <p:attrName>style.visibility</p:attrName>
                                        </p:attrNameLst>
                                      </p:cBhvr>
                                      <p:to>
                                        <p:strVal val="visible"/>
                                      </p:to>
                                    </p:set>
                                    <p:animEffect filter="fade" transition="in">
                                      <p:cBhvr>
                                        <p:cTn id="10" dur="1000"/>
                                        <p:tgtEl>
                                          <p:spTgt spid="2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02">
                                            <p:txEl>
                                              <p:pRg st="1" end="1"/>
                                            </p:txEl>
                                          </p:spTgt>
                                        </p:tgtEl>
                                        <p:attrNameLst>
                                          <p:attrName>style.visibility</p:attrName>
                                        </p:attrNameLst>
                                      </p:cBhvr>
                                      <p:to>
                                        <p:strVal val="visible"/>
                                      </p:to>
                                    </p:set>
                                    <p:animEffect filter="fade" transition="in">
                                      <p:cBhvr>
                                        <p:cTn id="15" dur="1000"/>
                                        <p:tgtEl>
                                          <p:spTgt spid="20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02">
                                            <p:txEl>
                                              <p:pRg st="2" end="2"/>
                                            </p:txEl>
                                          </p:spTgt>
                                        </p:tgtEl>
                                        <p:attrNameLst>
                                          <p:attrName>style.visibility</p:attrName>
                                        </p:attrNameLst>
                                      </p:cBhvr>
                                      <p:to>
                                        <p:strVal val="visible"/>
                                      </p:to>
                                    </p:set>
                                    <p:animEffect filter="fade" transition="in">
                                      <p:cBhvr>
                                        <p:cTn id="20" dur="1000"/>
                                        <p:tgtEl>
                                          <p:spTgt spid="20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02">
                                            <p:txEl>
                                              <p:pRg st="3" end="3"/>
                                            </p:txEl>
                                          </p:spTgt>
                                        </p:tgtEl>
                                        <p:attrNameLst>
                                          <p:attrName>style.visibility</p:attrName>
                                        </p:attrNameLst>
                                      </p:cBhvr>
                                      <p:to>
                                        <p:strVal val="visible"/>
                                      </p:to>
                                    </p:set>
                                    <p:animEffect filter="fade" transition="in">
                                      <p:cBhvr>
                                        <p:cTn id="25" dur="1000"/>
                                        <p:tgtEl>
                                          <p:spTgt spid="20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02">
                                            <p:txEl>
                                              <p:pRg st="4" end="4"/>
                                            </p:txEl>
                                          </p:spTgt>
                                        </p:tgtEl>
                                        <p:attrNameLst>
                                          <p:attrName>style.visibility</p:attrName>
                                        </p:attrNameLst>
                                      </p:cBhvr>
                                      <p:to>
                                        <p:strVal val="visible"/>
                                      </p:to>
                                    </p:set>
                                    <p:animEffect filter="fade" transition="in">
                                      <p:cBhvr>
                                        <p:cTn id="30" dur="1000"/>
                                        <p:tgtEl>
                                          <p:spTgt spid="20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02">
                                            <p:txEl>
                                              <p:pRg st="5" end="5"/>
                                            </p:txEl>
                                          </p:spTgt>
                                        </p:tgtEl>
                                        <p:attrNameLst>
                                          <p:attrName>style.visibility</p:attrName>
                                        </p:attrNameLst>
                                      </p:cBhvr>
                                      <p:to>
                                        <p:strVal val="visible"/>
                                      </p:to>
                                    </p:set>
                                    <p:animEffect filter="fade" transition="in">
                                      <p:cBhvr>
                                        <p:cTn id="35" dur="1000"/>
                                        <p:tgtEl>
                                          <p:spTgt spid="20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202">
                                            <p:txEl>
                                              <p:pRg st="6" end="6"/>
                                            </p:txEl>
                                          </p:spTgt>
                                        </p:tgtEl>
                                        <p:attrNameLst>
                                          <p:attrName>style.visibility</p:attrName>
                                        </p:attrNameLst>
                                      </p:cBhvr>
                                      <p:to>
                                        <p:strVal val="visible"/>
                                      </p:to>
                                    </p:set>
                                    <p:animEffect filter="fade" transition="in">
                                      <p:cBhvr>
                                        <p:cTn id="40" dur="1000"/>
                                        <p:tgtEl>
                                          <p:spTgt spid="20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202">
                                            <p:txEl>
                                              <p:pRg st="7" end="7"/>
                                            </p:txEl>
                                          </p:spTgt>
                                        </p:tgtEl>
                                        <p:attrNameLst>
                                          <p:attrName>style.visibility</p:attrName>
                                        </p:attrNameLst>
                                      </p:cBhvr>
                                      <p:to>
                                        <p:strVal val="visible"/>
                                      </p:to>
                                    </p:set>
                                    <p:animEffect filter="fade" transition="in">
                                      <p:cBhvr>
                                        <p:cTn id="45" dur="1000"/>
                                        <p:tgtEl>
                                          <p:spTgt spid="20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202">
                                            <p:txEl>
                                              <p:pRg st="8" end="8"/>
                                            </p:txEl>
                                          </p:spTgt>
                                        </p:tgtEl>
                                        <p:attrNameLst>
                                          <p:attrName>style.visibility</p:attrName>
                                        </p:attrNameLst>
                                      </p:cBhvr>
                                      <p:to>
                                        <p:strVal val="visible"/>
                                      </p:to>
                                    </p:set>
                                    <p:animEffect filter="fade" transition="in">
                                      <p:cBhvr>
                                        <p:cTn id="50" dur="1000"/>
                                        <p:tgtEl>
                                          <p:spTgt spid="202">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20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08" name="الموضوعات…"/>
          <p:cNvSpPr txBox="1"/>
          <p:nvPr/>
        </p:nvSpPr>
        <p:spPr>
          <a:xfrm>
            <a:off x="1104279" y="1244600"/>
            <a:ext cx="22428201" cy="1231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4">
              <a:defRPr b="1" sz="6400">
                <a:solidFill>
                  <a:srgbClr val="000000"/>
                </a:solidFill>
              </a:defRPr>
            </a:pPr>
            <a:r>
              <a:t>الموضوعات</a:t>
            </a:r>
          </a:p>
          <a:p>
            <a:pPr lvl="4" algn="r">
              <a:defRPr b="1" sz="6400">
                <a:solidFill>
                  <a:srgbClr val="000000"/>
                </a:solidFill>
              </a:defRPr>
            </a:pPr>
            <a:r>
              <a:t>1. عن الله</a:t>
            </a:r>
          </a:p>
          <a:p>
            <a:pPr lvl="8" marR="1891680" algn="r">
              <a:defRPr b="1" sz="6400">
                <a:solidFill>
                  <a:srgbClr val="000000"/>
                </a:solidFill>
              </a:defRPr>
            </a:pPr>
            <a:r>
              <a:t>*الخالق  </a:t>
            </a:r>
          </a:p>
          <a:p>
            <a:pPr lvl="4" marR="1891680" algn="r">
              <a:defRPr b="1" sz="6400">
                <a:solidFill>
                  <a:srgbClr val="000000"/>
                </a:solidFill>
              </a:defRPr>
            </a:pPr>
            <a:r>
              <a:t>* أن تخاف وتعبد</a:t>
            </a:r>
          </a:p>
          <a:p>
            <a:pPr lvl="4" marR="1891680" algn="r">
              <a:defRPr b="1" sz="6400">
                <a:solidFill>
                  <a:srgbClr val="000000"/>
                </a:solidFill>
              </a:defRPr>
            </a:pPr>
            <a:r>
              <a:t>*حارس العهد</a:t>
            </a:r>
          </a:p>
          <a:p>
            <a:pPr lvl="4" algn="r">
              <a:defRPr b="1" sz="6400">
                <a:solidFill>
                  <a:srgbClr val="000000"/>
                </a:solidFill>
              </a:defRPr>
            </a:pPr>
            <a:r>
              <a:t>1I. عن الإنسان</a:t>
            </a:r>
          </a:p>
          <a:p>
            <a:pPr lvl="4" marR="1891680" algn="r">
              <a:defRPr b="1" sz="6400">
                <a:solidFill>
                  <a:srgbClr val="000000"/>
                </a:solidFill>
              </a:defRPr>
            </a:pPr>
            <a:r>
              <a:t>* كائن خاطئ (خائن العهد)</a:t>
            </a:r>
          </a:p>
          <a:p>
            <a:pPr lvl="4" marR="1891680" algn="r">
              <a:defRPr b="1" sz="6400">
                <a:solidFill>
                  <a:srgbClr val="000000"/>
                </a:solidFill>
              </a:defRPr>
            </a:pPr>
            <a:r>
              <a:t>*يحتاج</a:t>
            </a:r>
          </a:p>
          <a:p>
            <a:pPr lvl="4" marR="1891680" algn="r">
              <a:defRPr b="1" sz="6400">
                <a:solidFill>
                  <a:srgbClr val="000000"/>
                </a:solidFill>
              </a:defRPr>
            </a:pPr>
            <a:r>
              <a:t>*قد يكون حكيماً فقط إذا كان يخاف الرب ويعبده</a:t>
            </a:r>
          </a:p>
          <a:p>
            <a:pPr>
              <a:defRPr b="1" sz="6400">
                <a:solidFill>
                  <a:srgbClr val="000000"/>
                </a:solidFill>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8">
                                            <p:bg/>
                                          </p:spTgt>
                                        </p:tgtEl>
                                        <p:attrNameLst>
                                          <p:attrName>style.visibility</p:attrName>
                                        </p:attrNameLst>
                                      </p:cBhvr>
                                      <p:to>
                                        <p:strVal val="visible"/>
                                      </p:to>
                                    </p:set>
                                    <p:animEffect filter="fade" transition="in">
                                      <p:cBhvr>
                                        <p:cTn id="7" dur="1000"/>
                                        <p:tgtEl>
                                          <p:spTgt spid="20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08">
                                            <p:txEl>
                                              <p:pRg st="0" end="0"/>
                                            </p:txEl>
                                          </p:spTgt>
                                        </p:tgtEl>
                                        <p:attrNameLst>
                                          <p:attrName>style.visibility</p:attrName>
                                        </p:attrNameLst>
                                      </p:cBhvr>
                                      <p:to>
                                        <p:strVal val="visible"/>
                                      </p:to>
                                    </p:set>
                                    <p:animEffect filter="fade" transition="in">
                                      <p:cBhvr>
                                        <p:cTn id="10" dur="1000"/>
                                        <p:tgtEl>
                                          <p:spTgt spid="2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08">
                                            <p:txEl>
                                              <p:pRg st="1" end="1"/>
                                            </p:txEl>
                                          </p:spTgt>
                                        </p:tgtEl>
                                        <p:attrNameLst>
                                          <p:attrName>style.visibility</p:attrName>
                                        </p:attrNameLst>
                                      </p:cBhvr>
                                      <p:to>
                                        <p:strVal val="visible"/>
                                      </p:to>
                                    </p:set>
                                    <p:animEffect filter="fade" transition="in">
                                      <p:cBhvr>
                                        <p:cTn id="15" dur="1000"/>
                                        <p:tgtEl>
                                          <p:spTgt spid="2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08">
                                            <p:txEl>
                                              <p:pRg st="2" end="2"/>
                                            </p:txEl>
                                          </p:spTgt>
                                        </p:tgtEl>
                                        <p:attrNameLst>
                                          <p:attrName>style.visibility</p:attrName>
                                        </p:attrNameLst>
                                      </p:cBhvr>
                                      <p:to>
                                        <p:strVal val="visible"/>
                                      </p:to>
                                    </p:set>
                                    <p:animEffect filter="fade" transition="in">
                                      <p:cBhvr>
                                        <p:cTn id="20" dur="1000"/>
                                        <p:tgtEl>
                                          <p:spTgt spid="20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08">
                                            <p:txEl>
                                              <p:pRg st="3" end="3"/>
                                            </p:txEl>
                                          </p:spTgt>
                                        </p:tgtEl>
                                        <p:attrNameLst>
                                          <p:attrName>style.visibility</p:attrName>
                                        </p:attrNameLst>
                                      </p:cBhvr>
                                      <p:to>
                                        <p:strVal val="visible"/>
                                      </p:to>
                                    </p:set>
                                    <p:animEffect filter="fade" transition="in">
                                      <p:cBhvr>
                                        <p:cTn id="25" dur="1000"/>
                                        <p:tgtEl>
                                          <p:spTgt spid="20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08">
                                            <p:txEl>
                                              <p:pRg st="4" end="4"/>
                                            </p:txEl>
                                          </p:spTgt>
                                        </p:tgtEl>
                                        <p:attrNameLst>
                                          <p:attrName>style.visibility</p:attrName>
                                        </p:attrNameLst>
                                      </p:cBhvr>
                                      <p:to>
                                        <p:strVal val="visible"/>
                                      </p:to>
                                    </p:set>
                                    <p:animEffect filter="fade" transition="in">
                                      <p:cBhvr>
                                        <p:cTn id="30" dur="1000"/>
                                        <p:tgtEl>
                                          <p:spTgt spid="20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08">
                                            <p:txEl>
                                              <p:pRg st="5" end="5"/>
                                            </p:txEl>
                                          </p:spTgt>
                                        </p:tgtEl>
                                        <p:attrNameLst>
                                          <p:attrName>style.visibility</p:attrName>
                                        </p:attrNameLst>
                                      </p:cBhvr>
                                      <p:to>
                                        <p:strVal val="visible"/>
                                      </p:to>
                                    </p:set>
                                    <p:animEffect filter="fade" transition="in">
                                      <p:cBhvr>
                                        <p:cTn id="35" dur="1000"/>
                                        <p:tgtEl>
                                          <p:spTgt spid="20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208">
                                            <p:txEl>
                                              <p:pRg st="6" end="6"/>
                                            </p:txEl>
                                          </p:spTgt>
                                        </p:tgtEl>
                                        <p:attrNameLst>
                                          <p:attrName>style.visibility</p:attrName>
                                        </p:attrNameLst>
                                      </p:cBhvr>
                                      <p:to>
                                        <p:strVal val="visible"/>
                                      </p:to>
                                    </p:set>
                                    <p:animEffect filter="fade" transition="in">
                                      <p:cBhvr>
                                        <p:cTn id="40" dur="1000"/>
                                        <p:tgtEl>
                                          <p:spTgt spid="20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208">
                                            <p:txEl>
                                              <p:pRg st="7" end="7"/>
                                            </p:txEl>
                                          </p:spTgt>
                                        </p:tgtEl>
                                        <p:attrNameLst>
                                          <p:attrName>style.visibility</p:attrName>
                                        </p:attrNameLst>
                                      </p:cBhvr>
                                      <p:to>
                                        <p:strVal val="visible"/>
                                      </p:to>
                                    </p:set>
                                    <p:animEffect filter="fade" transition="in">
                                      <p:cBhvr>
                                        <p:cTn id="45" dur="1000"/>
                                        <p:tgtEl>
                                          <p:spTgt spid="208">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208">
                                            <p:txEl>
                                              <p:pRg st="8" end="8"/>
                                            </p:txEl>
                                          </p:spTgt>
                                        </p:tgtEl>
                                        <p:attrNameLst>
                                          <p:attrName>style.visibility</p:attrName>
                                        </p:attrNameLst>
                                      </p:cBhvr>
                                      <p:to>
                                        <p:strVal val="visible"/>
                                      </p:to>
                                    </p:set>
                                    <p:animEffect filter="fade" transition="in">
                                      <p:cBhvr>
                                        <p:cTn id="50" dur="1000"/>
                                        <p:tgtEl>
                                          <p:spTgt spid="208">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1" fill="hold">
                                  <p:stCondLst>
                                    <p:cond delay="0"/>
                                  </p:stCondLst>
                                  <p:iterate type="el" backwards="0">
                                    <p:tmAbs val="0"/>
                                  </p:iterate>
                                  <p:childTnLst>
                                    <p:set>
                                      <p:cBhvr>
                                        <p:cTn id="54" fill="hold"/>
                                        <p:tgtEl>
                                          <p:spTgt spid="208">
                                            <p:txEl>
                                              <p:pRg st="9" end="9"/>
                                            </p:txEl>
                                          </p:spTgt>
                                        </p:tgtEl>
                                        <p:attrNameLst>
                                          <p:attrName>style.visibility</p:attrName>
                                        </p:attrNameLst>
                                      </p:cBhvr>
                                      <p:to>
                                        <p:strVal val="visible"/>
                                      </p:to>
                                    </p:set>
                                    <p:animEffect filter="fade" transition="in">
                                      <p:cBhvr>
                                        <p:cTn id="55" dur="1000"/>
                                        <p:tgtEl>
                                          <p:spTgt spid="208">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ID="10" grpId="1" fill="hold">
                                  <p:stCondLst>
                                    <p:cond delay="0"/>
                                  </p:stCondLst>
                                  <p:iterate type="el" backwards="0">
                                    <p:tmAbs val="0"/>
                                  </p:iterate>
                                  <p:childTnLst>
                                    <p:set>
                                      <p:cBhvr>
                                        <p:cTn id="59" fill="hold"/>
                                        <p:tgtEl>
                                          <p:spTgt spid="208">
                                            <p:txEl>
                                              <p:pRg st="10" end="10"/>
                                            </p:txEl>
                                          </p:spTgt>
                                        </p:tgtEl>
                                        <p:attrNameLst>
                                          <p:attrName>style.visibility</p:attrName>
                                        </p:attrNameLst>
                                      </p:cBhvr>
                                      <p:to>
                                        <p:strVal val="visible"/>
                                      </p:to>
                                    </p:set>
                                    <p:animEffect filter="fade" transition="in">
                                      <p:cBhvr>
                                        <p:cTn id="60" dur="1000"/>
                                        <p:tgtEl>
                                          <p:spTgt spid="208">
                                            <p:txEl>
                                              <p:pRg st="10" end="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Title16x9.jpg" descr="Title16x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213" name="أهداف القسم:…"/>
          <p:cNvSpPr txBox="1"/>
          <p:nvPr/>
        </p:nvSpPr>
        <p:spPr>
          <a:xfrm>
            <a:off x="-156970" y="368300"/>
            <a:ext cx="21780501" cy="850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i="1" sz="9600"/>
            </a:pPr>
          </a:p>
          <a:p>
            <a:pPr algn="r" rtl="1">
              <a:defRPr sz="9600"/>
            </a:pPr>
            <a:r>
              <a:t>أهداف القسم:</a:t>
            </a:r>
          </a:p>
          <a:p>
            <a:pPr algn="r" rtl="1">
              <a:defRPr sz="9600"/>
            </a:pPr>
            <a:r>
              <a:t>1. فهم عبادة العهد</a:t>
            </a:r>
          </a:p>
          <a:p>
            <a:pPr algn="r" rtl="1">
              <a:defRPr sz="9600"/>
            </a:pPr>
            <a:r>
              <a:t>2. تعرف على الغرض من أدب الحكمة.</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13">
                                            <p:bg/>
                                          </p:spTgt>
                                        </p:tgtEl>
                                        <p:attrNameLst>
                                          <p:attrName>style.visibility</p:attrName>
                                        </p:attrNameLst>
                                      </p:cBhvr>
                                      <p:to>
                                        <p:strVal val="visible"/>
                                      </p:to>
                                    </p:set>
                                    <p:animEffect filter="fade" transition="in">
                                      <p:cBhvr>
                                        <p:cTn id="7" dur="1000"/>
                                        <p:tgtEl>
                                          <p:spTgt spid="21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3">
                                            <p:txEl>
                                              <p:pRg st="0" end="0"/>
                                            </p:txEl>
                                          </p:spTgt>
                                        </p:tgtEl>
                                        <p:attrNameLst>
                                          <p:attrName>style.visibility</p:attrName>
                                        </p:attrNameLst>
                                      </p:cBhvr>
                                      <p:to>
                                        <p:strVal val="visible"/>
                                      </p:to>
                                    </p:set>
                                    <p:animEffect filter="fade" transition="in">
                                      <p:cBhvr>
                                        <p:cTn id="10" dur="1000"/>
                                        <p:tgtEl>
                                          <p:spTgt spid="2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3">
                                            <p:txEl>
                                              <p:pRg st="1" end="1"/>
                                            </p:txEl>
                                          </p:spTgt>
                                        </p:tgtEl>
                                        <p:attrNameLst>
                                          <p:attrName>style.visibility</p:attrName>
                                        </p:attrNameLst>
                                      </p:cBhvr>
                                      <p:to>
                                        <p:strVal val="visible"/>
                                      </p:to>
                                    </p:set>
                                    <p:animEffect filter="fade" transition="in">
                                      <p:cBhvr>
                                        <p:cTn id="15" dur="1000"/>
                                        <p:tgtEl>
                                          <p:spTgt spid="2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13">
                                            <p:txEl>
                                              <p:pRg st="2" end="2"/>
                                            </p:txEl>
                                          </p:spTgt>
                                        </p:tgtEl>
                                        <p:attrNameLst>
                                          <p:attrName>style.visibility</p:attrName>
                                        </p:attrNameLst>
                                      </p:cBhvr>
                                      <p:to>
                                        <p:strVal val="visible"/>
                                      </p:to>
                                    </p:set>
                                    <p:animEffect filter="fade" transition="in">
                                      <p:cBhvr>
                                        <p:cTn id="20" dur="1000"/>
                                        <p:tgtEl>
                                          <p:spTgt spid="2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13">
                                            <p:txEl>
                                              <p:pRg st="3" end="3"/>
                                            </p:txEl>
                                          </p:spTgt>
                                        </p:tgtEl>
                                        <p:attrNameLst>
                                          <p:attrName>style.visibility</p:attrName>
                                        </p:attrNameLst>
                                      </p:cBhvr>
                                      <p:to>
                                        <p:strVal val="visible"/>
                                      </p:to>
                                    </p:set>
                                    <p:animEffect filter="fade" transition="in">
                                      <p:cBhvr>
                                        <p:cTn id="25" dur="1000"/>
                                        <p:tgtEl>
                                          <p:spTgt spid="2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13">
                                            <p:txEl>
                                              <p:pRg st="4" end="4"/>
                                            </p:txEl>
                                          </p:spTgt>
                                        </p:tgtEl>
                                        <p:attrNameLst>
                                          <p:attrName>style.visibility</p:attrName>
                                        </p:attrNameLst>
                                      </p:cBhvr>
                                      <p:to>
                                        <p:strVal val="visible"/>
                                      </p:to>
                                    </p:set>
                                    <p:animEffect filter="fade" transition="in">
                                      <p:cBhvr>
                                        <p:cTn id="30" dur="1000"/>
                                        <p:tgtEl>
                                          <p:spTgt spid="21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xit" nodeType="clickEffect" presetSubtype="0" presetID="1" grpId="2" fill="hold">
                                  <p:stCondLst>
                                    <p:cond delay="0"/>
                                  </p:stCondLst>
                                  <p:iterate type="el" backwards="0">
                                    <p:tmAbs val="0"/>
                                  </p:iterate>
                                  <p:childTnLst>
                                    <p:set>
                                      <p:cBhvr>
                                        <p:cTn id="34" fill="hold">
                                          <p:stCondLst>
                                            <p:cond delay="0"/>
                                          </p:stCondLst>
                                        </p:cTn>
                                        <p:tgtEl>
                                          <p:spTgt spid="213">
                                            <p:txEl>
                                              <p:pRg st="0" end="0"/>
                                            </p:txEl>
                                          </p:spTgt>
                                        </p:tgtEl>
                                        <p:attrNameLst>
                                          <p:attrName>style.visibility</p:attrName>
                                        </p:attrNameLst>
                                      </p:cBhvr>
                                      <p:to>
                                        <p:strVal val="hidden"/>
                                      </p:to>
                                    </p:set>
                                  </p:childTnLst>
                                </p:cTn>
                              </p:par>
                              <p:par>
                                <p:cTn id="35" presetClass="exit" nodeType="withEffect" presetSubtype="0" presetID="1" grpId="2" fill="hold">
                                  <p:stCondLst>
                                    <p:cond delay="0"/>
                                  </p:stCondLst>
                                  <p:iterate type="el" backwards="0">
                                    <p:tmAbs val="0"/>
                                  </p:iterate>
                                  <p:childTnLst>
                                    <p:set>
                                      <p:cBhvr>
                                        <p:cTn id="36" fill="hold">
                                          <p:stCondLst>
                                            <p:cond delay="0"/>
                                          </p:stCondLst>
                                        </p:cTn>
                                        <p:tgtEl>
                                          <p:spTgt spid="213">
                                            <p:txEl>
                                              <p:pRg st="1" end="1"/>
                                            </p:txEl>
                                          </p:spTgt>
                                        </p:tgtEl>
                                        <p:attrNameLst>
                                          <p:attrName>style.visibility</p:attrName>
                                        </p:attrNameLst>
                                      </p:cBhvr>
                                      <p:to>
                                        <p:strVal val="hidden"/>
                                      </p:to>
                                    </p:set>
                                  </p:childTnLst>
                                </p:cTn>
                              </p:par>
                              <p:par>
                                <p:cTn id="37" presetClass="exit" nodeType="withEffect" presetSubtype="0" presetID="1" grpId="2" fill="hold">
                                  <p:stCondLst>
                                    <p:cond delay="0"/>
                                  </p:stCondLst>
                                  <p:iterate type="el" backwards="0">
                                    <p:tmAbs val="0"/>
                                  </p:iterate>
                                  <p:childTnLst>
                                    <p:set>
                                      <p:cBhvr>
                                        <p:cTn id="38" fill="hold">
                                          <p:stCondLst>
                                            <p:cond delay="0"/>
                                          </p:stCondLst>
                                        </p:cTn>
                                        <p:tgtEl>
                                          <p:spTgt spid="213">
                                            <p:txEl>
                                              <p:pRg st="2" end="2"/>
                                            </p:txEl>
                                          </p:spTgt>
                                        </p:tgtEl>
                                        <p:attrNameLst>
                                          <p:attrName>style.visibility</p:attrName>
                                        </p:attrNameLst>
                                      </p:cBhvr>
                                      <p:to>
                                        <p:strVal val="hidden"/>
                                      </p:to>
                                    </p:set>
                                  </p:childTnLst>
                                </p:cTn>
                              </p:par>
                              <p:par>
                                <p:cTn id="39" presetClass="exit" nodeType="withEffect" presetSubtype="0" presetID="1" grpId="2" fill="hold">
                                  <p:stCondLst>
                                    <p:cond delay="0"/>
                                  </p:stCondLst>
                                  <p:iterate type="el" backwards="0">
                                    <p:tmAbs val="0"/>
                                  </p:iterate>
                                  <p:childTnLst>
                                    <p:set>
                                      <p:cBhvr>
                                        <p:cTn id="40" fill="hold">
                                          <p:stCondLst>
                                            <p:cond delay="0"/>
                                          </p:stCondLst>
                                        </p:cTn>
                                        <p:tgtEl>
                                          <p:spTgt spid="213">
                                            <p:txEl>
                                              <p:pRg st="3" end="3"/>
                                            </p:txEl>
                                          </p:spTgt>
                                        </p:tgtEl>
                                        <p:attrNameLst>
                                          <p:attrName>style.visibility</p:attrName>
                                        </p:attrNameLst>
                                      </p:cBhvr>
                                      <p:to>
                                        <p:strVal val="hidden"/>
                                      </p:to>
                                    </p:set>
                                  </p:childTnLst>
                                </p:cTn>
                              </p:par>
                              <p:par>
                                <p:cTn id="41" presetClass="exit" nodeType="withEffect" presetSubtype="0" presetID="1" grpId="2" fill="hold">
                                  <p:stCondLst>
                                    <p:cond delay="0"/>
                                  </p:stCondLst>
                                  <p:iterate type="el" backwards="0">
                                    <p:tmAbs val="0"/>
                                  </p:iterate>
                                  <p:childTnLst>
                                    <p:set>
                                      <p:cBhvr>
                                        <p:cTn id="42" fill="hold">
                                          <p:stCondLst>
                                            <p:cond delay="0"/>
                                          </p:stCondLst>
                                        </p:cTn>
                                        <p:tgtEl>
                                          <p:spTgt spid="213">
                                            <p:bg/>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 grpId="1"/>
      <p:bldP build="p" bldLvl="5" animBg="1" rev="0" advAuto="0" spid="213"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 name="Title16x9.jpg" descr="Title16x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49" name="أهداف القسم:…"/>
          <p:cNvSpPr txBox="1"/>
          <p:nvPr/>
        </p:nvSpPr>
        <p:spPr>
          <a:xfrm>
            <a:off x="1301750" y="-893430"/>
            <a:ext cx="21780500" cy="850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a:defRPr b="1" i="1" sz="9600"/>
            </a:pPr>
          </a:p>
          <a:p>
            <a:pPr lvl="2" algn="r" rtl="1">
              <a:defRPr sz="9600"/>
            </a:pPr>
            <a:r>
              <a:t>أهداف القسم:</a:t>
            </a:r>
          </a:p>
          <a:p>
            <a:pPr lvl="2" marL="3516923" indent="-1688123" algn="r" rtl="1">
              <a:buSzPct val="100000"/>
              <a:buAutoNum type="arabicPeriod" startAt="1"/>
              <a:defRPr sz="9600"/>
            </a:pPr>
            <a:r>
              <a:t>فهم عبادة العهد</a:t>
            </a:r>
          </a:p>
          <a:p>
            <a:pPr lvl="2" marL="3516923" indent="-1688123" algn="r" rtl="1">
              <a:buSzPct val="100000"/>
              <a:buAutoNum type="arabicPeriod" startAt="1"/>
              <a:defRPr sz="9600"/>
            </a:pPr>
            <a:r>
              <a:t>تعرف على الغرض من أدب الحكمة</a:t>
            </a:r>
          </a:p>
        </p:txBody>
      </p:sp>
    </p:spTree>
  </p:cSld>
  <p:clrMapOvr>
    <a:masterClrMapping/>
  </p:clrMapOvr>
  <mc:AlternateContent xmlns:mc="http://schemas.openxmlformats.org/markup-compatibility/2006">
    <mc:Choice xmlns:p14="http://schemas.microsoft.com/office/powerpoint/2010/main" Requires="p14">
      <p:transition spd="slow" advClick="0" advTm="0" p14:dur="6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9">
                                            <p:bg/>
                                          </p:spTgt>
                                        </p:tgtEl>
                                        <p:attrNameLst>
                                          <p:attrName>style.visibility</p:attrName>
                                        </p:attrNameLst>
                                      </p:cBhvr>
                                      <p:to>
                                        <p:strVal val="visible"/>
                                      </p:to>
                                    </p:set>
                                    <p:animEffect filter="fade" transition="in">
                                      <p:cBhvr>
                                        <p:cTn id="7" dur="1000"/>
                                        <p:tgtEl>
                                          <p:spTgt spid="4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9">
                                            <p:txEl>
                                              <p:pRg st="0" end="0"/>
                                            </p:txEl>
                                          </p:spTgt>
                                        </p:tgtEl>
                                        <p:attrNameLst>
                                          <p:attrName>style.visibility</p:attrName>
                                        </p:attrNameLst>
                                      </p:cBhvr>
                                      <p:to>
                                        <p:strVal val="visible"/>
                                      </p:to>
                                    </p:set>
                                    <p:animEffect filter="fade" transition="in">
                                      <p:cBhvr>
                                        <p:cTn id="10" dur="1000"/>
                                        <p:tgtEl>
                                          <p:spTgt spid="4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9">
                                            <p:txEl>
                                              <p:pRg st="1" end="1"/>
                                            </p:txEl>
                                          </p:spTgt>
                                        </p:tgtEl>
                                        <p:attrNameLst>
                                          <p:attrName>style.visibility</p:attrName>
                                        </p:attrNameLst>
                                      </p:cBhvr>
                                      <p:to>
                                        <p:strVal val="visible"/>
                                      </p:to>
                                    </p:set>
                                    <p:animEffect filter="fade" transition="in">
                                      <p:cBhvr>
                                        <p:cTn id="15" dur="1000"/>
                                        <p:tgtEl>
                                          <p:spTgt spid="4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9">
                                            <p:txEl>
                                              <p:pRg st="2" end="2"/>
                                            </p:txEl>
                                          </p:spTgt>
                                        </p:tgtEl>
                                        <p:attrNameLst>
                                          <p:attrName>style.visibility</p:attrName>
                                        </p:attrNameLst>
                                      </p:cBhvr>
                                      <p:to>
                                        <p:strVal val="visible"/>
                                      </p:to>
                                    </p:set>
                                    <p:animEffect filter="fade" transition="in">
                                      <p:cBhvr>
                                        <p:cTn id="20" dur="1000"/>
                                        <p:tgtEl>
                                          <p:spTgt spid="4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9">
                                            <p:txEl>
                                              <p:pRg st="3" end="3"/>
                                            </p:txEl>
                                          </p:spTgt>
                                        </p:tgtEl>
                                        <p:attrNameLst>
                                          <p:attrName>style.visibility</p:attrName>
                                        </p:attrNameLst>
                                      </p:cBhvr>
                                      <p:to>
                                        <p:strVal val="visible"/>
                                      </p:to>
                                    </p:set>
                                    <p:animEffect filter="fade" transition="in">
                                      <p:cBhvr>
                                        <p:cTn id="25" dur="1000"/>
                                        <p:tgtEl>
                                          <p:spTgt spid="4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xit" nodeType="clickEffect" presetSubtype="0" presetID="1" grpId="2" fill="hold">
                                  <p:stCondLst>
                                    <p:cond delay="0"/>
                                  </p:stCondLst>
                                  <p:iterate type="el" backwards="0">
                                    <p:tmAbs val="0"/>
                                  </p:iterate>
                                  <p:childTnLst>
                                    <p:set>
                                      <p:cBhvr>
                                        <p:cTn id="29" fill="hold">
                                          <p:stCondLst>
                                            <p:cond delay="0"/>
                                          </p:stCondLst>
                                        </p:cTn>
                                        <p:tgtEl>
                                          <p:spTgt spid="49">
                                            <p:txEl>
                                              <p:pRg st="0" end="0"/>
                                            </p:txEl>
                                          </p:spTgt>
                                        </p:tgtEl>
                                        <p:attrNameLst>
                                          <p:attrName>style.visibility</p:attrName>
                                        </p:attrNameLst>
                                      </p:cBhvr>
                                      <p:to>
                                        <p:strVal val="hidden"/>
                                      </p:to>
                                    </p:set>
                                  </p:childTnLst>
                                </p:cTn>
                              </p:par>
                              <p:par>
                                <p:cTn id="30" presetClass="exit" nodeType="withEffect" presetSubtype="0" presetID="1" grpId="2" fill="hold">
                                  <p:stCondLst>
                                    <p:cond delay="0"/>
                                  </p:stCondLst>
                                  <p:iterate type="el" backwards="0">
                                    <p:tmAbs val="0"/>
                                  </p:iterate>
                                  <p:childTnLst>
                                    <p:set>
                                      <p:cBhvr>
                                        <p:cTn id="31" fill="hold">
                                          <p:stCondLst>
                                            <p:cond delay="0"/>
                                          </p:stCondLst>
                                        </p:cTn>
                                        <p:tgtEl>
                                          <p:spTgt spid="49">
                                            <p:txEl>
                                              <p:pRg st="1" end="1"/>
                                            </p:txEl>
                                          </p:spTgt>
                                        </p:tgtEl>
                                        <p:attrNameLst>
                                          <p:attrName>style.visibility</p:attrName>
                                        </p:attrNameLst>
                                      </p:cBhvr>
                                      <p:to>
                                        <p:strVal val="hidden"/>
                                      </p:to>
                                    </p:set>
                                  </p:childTnLst>
                                </p:cTn>
                              </p:par>
                              <p:par>
                                <p:cTn id="32" presetClass="exit" nodeType="withEffect" presetSubtype="0" presetID="1" grpId="2" fill="hold">
                                  <p:stCondLst>
                                    <p:cond delay="0"/>
                                  </p:stCondLst>
                                  <p:iterate type="el" backwards="0">
                                    <p:tmAbs val="0"/>
                                  </p:iterate>
                                  <p:childTnLst>
                                    <p:set>
                                      <p:cBhvr>
                                        <p:cTn id="33" fill="hold">
                                          <p:stCondLst>
                                            <p:cond delay="0"/>
                                          </p:stCondLst>
                                        </p:cTn>
                                        <p:tgtEl>
                                          <p:spTgt spid="49">
                                            <p:txEl>
                                              <p:pRg st="2" end="2"/>
                                            </p:txEl>
                                          </p:spTgt>
                                        </p:tgtEl>
                                        <p:attrNameLst>
                                          <p:attrName>style.visibility</p:attrName>
                                        </p:attrNameLst>
                                      </p:cBhvr>
                                      <p:to>
                                        <p:strVal val="hidden"/>
                                      </p:to>
                                    </p:set>
                                  </p:childTnLst>
                                </p:cTn>
                              </p:par>
                              <p:par>
                                <p:cTn id="34" presetClass="exit" nodeType="withEffect" presetSubtype="0" presetID="1" grpId="2" fill="hold">
                                  <p:stCondLst>
                                    <p:cond delay="0"/>
                                  </p:stCondLst>
                                  <p:iterate type="el" backwards="0">
                                    <p:tmAbs val="0"/>
                                  </p:iterate>
                                  <p:childTnLst>
                                    <p:set>
                                      <p:cBhvr>
                                        <p:cTn id="35" fill="hold">
                                          <p:stCondLst>
                                            <p:cond delay="0"/>
                                          </p:stCondLst>
                                        </p:cTn>
                                        <p:tgtEl>
                                          <p:spTgt spid="49">
                                            <p:txEl>
                                              <p:pRg st="3" end="3"/>
                                            </p:txEl>
                                          </p:spTgt>
                                        </p:tgtEl>
                                        <p:attrNameLst>
                                          <p:attrName>style.visibility</p:attrName>
                                        </p:attrNameLst>
                                      </p:cBhvr>
                                      <p:to>
                                        <p:strVal val="hidden"/>
                                      </p:to>
                                    </p:set>
                                  </p:childTnLst>
                                </p:cTn>
                              </p:par>
                              <p:par>
                                <p:cTn id="36" presetClass="exit" nodeType="withEffect" presetSubtype="0" presetID="1" grpId="2" fill="hold">
                                  <p:stCondLst>
                                    <p:cond delay="0"/>
                                  </p:stCondLst>
                                  <p:iterate type="el" backwards="0">
                                    <p:tmAbs val="0"/>
                                  </p:iterate>
                                  <p:childTnLst>
                                    <p:set>
                                      <p:cBhvr>
                                        <p:cTn id="37" fill="hold">
                                          <p:stCondLst>
                                            <p:cond delay="0"/>
                                          </p:stCondLst>
                                        </p:cTn>
                                        <p:tgtEl>
                                          <p:spTgt spid="49">
                                            <p:bg/>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 grpId="2"/>
      <p:bldP build="p" bldLvl="5" animBg="1" rev="0" advAuto="0" spid="49"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tabernacle bkgrnd.jpg" descr="tabernacle bkgr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1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219" name="HighPriestPraise stylized.png" descr="HighPriestPraise stylized.png"/>
          <p:cNvPicPr>
            <a:picLocks noChangeAspect="1"/>
          </p:cNvPicPr>
          <p:nvPr/>
        </p:nvPicPr>
        <p:blipFill>
          <a:blip r:embed="rId5">
            <a:extLst/>
          </a:blip>
          <a:stretch>
            <a:fillRect/>
          </a:stretch>
        </p:blipFill>
        <p:spPr>
          <a:xfrm>
            <a:off x="-3606800" y="-641670"/>
            <a:ext cx="15379700" cy="27305001"/>
          </a:xfrm>
          <a:prstGeom prst="rect">
            <a:avLst/>
          </a:prstGeom>
          <a:ln w="12700">
            <a:miter lim="400000"/>
          </a:ln>
        </p:spPr>
      </p:pic>
      <p:sp>
        <p:nvSpPr>
          <p:cNvPr id="220" name="عبادة العهد"/>
          <p:cNvSpPr txBox="1"/>
          <p:nvPr/>
        </p:nvSpPr>
        <p:spPr>
          <a:xfrm>
            <a:off x="4547261" y="12410280"/>
            <a:ext cx="5493446"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عبادة العهد</a:t>
            </a:r>
          </a:p>
        </p:txBody>
      </p:sp>
    </p:spTree>
  </p:cSld>
  <p:clrMapOvr>
    <a:masterClrMapping/>
  </p:clrMapOvr>
  <mc:AlternateContent xmlns:mc="http://schemas.openxmlformats.org/markup-compatibility/2006">
    <mc:Choice xmlns:p14="http://schemas.microsoft.com/office/powerpoint/2010/main" Requires="p14">
      <p:transition spd="slow" advClick="1" p14:dur="2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tabernacle bkgrnd.jpg" descr="tabernacle bkgr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25"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226" name="HighPriestPraise stylized.png" descr="HighPriestPraise stylized.png"/>
          <p:cNvPicPr>
            <a:picLocks noChangeAspect="1"/>
          </p:cNvPicPr>
          <p:nvPr/>
        </p:nvPicPr>
        <p:blipFill>
          <a:blip r:embed="rId5">
            <a:extLst/>
          </a:blip>
          <a:stretch>
            <a:fillRect/>
          </a:stretch>
        </p:blipFill>
        <p:spPr>
          <a:xfrm>
            <a:off x="-3606800" y="-641670"/>
            <a:ext cx="15379700" cy="27305001"/>
          </a:xfrm>
          <a:prstGeom prst="rect">
            <a:avLst/>
          </a:prstGeom>
          <a:ln w="12700">
            <a:miter lim="400000"/>
          </a:ln>
        </p:spPr>
      </p:pic>
      <p:pic>
        <p:nvPicPr>
          <p:cNvPr id="227" name="Prophet right stylized.png" descr="Prophet right stylized.png"/>
          <p:cNvPicPr>
            <a:picLocks noChangeAspect="1"/>
          </p:cNvPicPr>
          <p:nvPr/>
        </p:nvPicPr>
        <p:blipFill>
          <a:blip r:embed="rId6">
            <a:extLst/>
          </a:blip>
          <a:stretch>
            <a:fillRect/>
          </a:stretch>
        </p:blipFill>
        <p:spPr>
          <a:xfrm>
            <a:off x="18732500" y="-1163004"/>
            <a:ext cx="11887200" cy="16065501"/>
          </a:xfrm>
          <a:prstGeom prst="rect">
            <a:avLst/>
          </a:prstGeom>
          <a:ln w="12700">
            <a:miter lim="400000"/>
          </a:ln>
        </p:spPr>
      </p:pic>
      <p:sp>
        <p:nvSpPr>
          <p:cNvPr id="228" name="عبادة العهد"/>
          <p:cNvSpPr txBox="1"/>
          <p:nvPr/>
        </p:nvSpPr>
        <p:spPr>
          <a:xfrm>
            <a:off x="4547261" y="12410280"/>
            <a:ext cx="5493446"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عبادة العهد</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7"/>
                                        </p:tgtEl>
                                        <p:attrNameLst>
                                          <p:attrName>style.visibility</p:attrName>
                                        </p:attrNameLst>
                                      </p:cBhvr>
                                      <p:to>
                                        <p:strVal val="visible"/>
                                      </p:to>
                                    </p:set>
                                    <p:animEffect filter="fade" transition="in">
                                      <p:cBhvr>
                                        <p:cTn id="7"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assyrian capture.jpg" descr="assyrian capture.jpg"/>
          <p:cNvPicPr>
            <a:picLocks noChangeAspect="1"/>
          </p:cNvPicPr>
          <p:nvPr/>
        </p:nvPicPr>
        <p:blipFill>
          <a:blip r:embed="rId2">
            <a:extLst/>
          </a:blip>
          <a:stretch>
            <a:fillRect/>
          </a:stretch>
        </p:blipFill>
        <p:spPr>
          <a:xfrm flipH="1">
            <a:off x="0" y="-1168400"/>
            <a:ext cx="24384000" cy="13716000"/>
          </a:xfrm>
          <a:prstGeom prst="rect">
            <a:avLst/>
          </a:prstGeom>
          <a:ln w="12700">
            <a:miter lim="400000"/>
          </a:ln>
        </p:spPr>
      </p:pic>
      <p:pic>
        <p:nvPicPr>
          <p:cNvPr id="233" name="TitleStrip.jpg" descr="TitleStrip.jpg"/>
          <p:cNvPicPr>
            <a:picLocks noChangeAspect="1"/>
          </p:cNvPicPr>
          <p:nvPr/>
        </p:nvPicPr>
        <p:blipFill>
          <a:blip r:embed="rId3">
            <a:extLst/>
          </a:blip>
          <a:stretch>
            <a:fillRect/>
          </a:stretch>
        </p:blipFill>
        <p:spPr>
          <a:xfrm>
            <a:off x="0" y="12547600"/>
            <a:ext cx="24384000" cy="1168400"/>
          </a:xfrm>
          <a:prstGeom prst="rect">
            <a:avLst/>
          </a:prstGeom>
          <a:ln w="12700">
            <a:miter lim="400000"/>
          </a:ln>
        </p:spPr>
      </p:pic>
      <p:sp>
        <p:nvSpPr>
          <p:cNvPr id="234" name="عهد العواقب"/>
          <p:cNvSpPr txBox="1"/>
          <p:nvPr/>
        </p:nvSpPr>
        <p:spPr>
          <a:xfrm>
            <a:off x="3103388" y="12420782"/>
            <a:ext cx="7289503"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العواقب</a:t>
            </a:r>
          </a:p>
        </p:txBody>
      </p:sp>
      <p:pic>
        <p:nvPicPr>
          <p:cNvPr id="235" name="Prophet right stylized.png" descr="Prophet right stylized.png"/>
          <p:cNvPicPr>
            <a:picLocks noChangeAspect="1"/>
          </p:cNvPicPr>
          <p:nvPr/>
        </p:nvPicPr>
        <p:blipFill>
          <a:blip r:embed="rId4">
            <a:extLst/>
          </a:blip>
          <a:stretch>
            <a:fillRect/>
          </a:stretch>
        </p:blipFill>
        <p:spPr>
          <a:xfrm>
            <a:off x="-5638800" y="-1163004"/>
            <a:ext cx="11887200" cy="16065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قم بتنزيل هذا العرض التقديمي مجاناً!"/>
          <p:cNvSpPr txBox="1"/>
          <p:nvPr/>
        </p:nvSpPr>
        <p:spPr>
          <a:xfrm>
            <a:off x="-496071" y="36076"/>
            <a:ext cx="24586624" cy="1477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8700"/>
            </a:lvl1pPr>
          </a:lstStyle>
          <a:p>
            <a:pPr/>
            <a:r>
              <a:t>قم بتنزيل هذا العرض التقديمي مجاناً!</a:t>
            </a:r>
          </a:p>
        </p:txBody>
      </p:sp>
      <p:pic>
        <p:nvPicPr>
          <p:cNvPr id="239" name="Image" descr="Image"/>
          <p:cNvPicPr>
            <a:picLocks noChangeAspect="1"/>
          </p:cNvPicPr>
          <p:nvPr/>
        </p:nvPicPr>
        <p:blipFill>
          <a:blip r:embed="rId2">
            <a:extLst/>
          </a:blip>
          <a:stretch>
            <a:fillRect/>
          </a:stretch>
        </p:blipFill>
        <p:spPr>
          <a:xfrm>
            <a:off x="-20571" y="1238204"/>
            <a:ext cx="24425142" cy="11239592"/>
          </a:xfrm>
          <a:prstGeom prst="rect">
            <a:avLst/>
          </a:prstGeom>
          <a:ln w="12700">
            <a:miter lim="400000"/>
          </a:ln>
        </p:spPr>
      </p:pic>
      <p:sp>
        <p:nvSpPr>
          <p:cNvPr id="240" name="قصة الكتاب المقدس على BibleStudyDownloads.org"/>
          <p:cNvSpPr txBox="1"/>
          <p:nvPr/>
        </p:nvSpPr>
        <p:spPr>
          <a:xfrm>
            <a:off x="-107672" y="12404323"/>
            <a:ext cx="24599343" cy="1311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7600"/>
            </a:pPr>
            <a:r>
              <a:t>قصة الكتاب المقدس على </a:t>
            </a:r>
            <a:r>
              <a:rPr u="sng">
                <a:hlinkClick r:id="rId3" invalidUrl="" action="" tgtFrame="" tooltip="" history="1" highlightClick="0" endSnd="0"/>
              </a:rPr>
              <a:t>BibleStudyDownloads.org</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 name="5-12-5-5-12…"/>
          <p:cNvSpPr txBox="1"/>
          <p:nvPr>
            <p:ph type="ctrTitle"/>
          </p:nvPr>
        </p:nvSpPr>
        <p:spPr>
          <a:prstGeom prst="rect">
            <a:avLst/>
          </a:prstGeom>
        </p:spPr>
        <p:txBody>
          <a:bodyPr/>
          <a:lstStyle/>
          <a:p>
            <a:pPr>
              <a:defRPr b="1" sz="14400"/>
            </a:pPr>
            <a:r>
              <a:t>5-12-5-5-12</a:t>
            </a:r>
          </a:p>
          <a:p>
            <a:pPr rtl="1">
              <a:defRPr b="1" sz="14400"/>
            </a:pPr>
            <a:r>
              <a:t>العهد القديم</a:t>
            </a:r>
          </a:p>
        </p:txBody>
      </p:sp>
      <p:sp>
        <p:nvSpPr>
          <p:cNvPr id="54" name="P______________…"/>
          <p:cNvSpPr txBox="1"/>
          <p:nvPr>
            <p:ph type="subTitle" sz="half" idx="1"/>
          </p:nvPr>
        </p:nvSpPr>
        <p:spPr>
          <a:xfrm>
            <a:off x="1739900" y="7061200"/>
            <a:ext cx="20904200" cy="3810000"/>
          </a:xfrm>
          <a:prstGeom prst="rect">
            <a:avLst/>
          </a:prstGeom>
        </p:spPr>
        <p:txBody>
          <a:bodyPr>
            <a:normAutofit fontScale="100000" lnSpcReduction="0"/>
          </a:bodyPr>
          <a:lstStyle/>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p:txBody>
      </p:sp>
      <p:graphicFrame>
        <p:nvGraphicFramePr>
          <p:cNvPr id="55" name="Table 1"/>
          <p:cNvGraphicFramePr/>
          <p:nvPr/>
        </p:nvGraphicFramePr>
        <p:xfrm>
          <a:off x="1663700" y="7264400"/>
          <a:ext cx="21132801" cy="41910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226560"/>
                <a:gridCol w="4226560"/>
                <a:gridCol w="4226560"/>
                <a:gridCol w="4226560"/>
                <a:gridCol w="4226560"/>
              </a:tblGrid>
              <a:tr h="2955429">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موسى الخمسة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كتب التاريخ</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كتب الشعر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كتب الأنبياء الكبار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كتب الأنبياء الصغار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r>
              <a:tr h="1235571">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12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12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2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3"/>
                                        </p:tgtEl>
                                        <p:attrNameLst>
                                          <p:attrName>style.visibility</p:attrName>
                                        </p:attrNameLst>
                                      </p:cBhvr>
                                      <p:to>
                                        <p:strVal val="visible"/>
                                      </p:to>
                                    </p:set>
                                    <p:animEffect filter="fade" transition="in">
                                      <p:cBhvr>
                                        <p:cTn id="7" dur="2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5"/>
                                        </p:tgtEl>
                                        <p:attrNameLst>
                                          <p:attrName>style.visibility</p:attrName>
                                        </p:attrNameLst>
                                      </p:cBhvr>
                                      <p:to>
                                        <p:strVal val="visible"/>
                                      </p:to>
                                    </p:set>
                                    <p:animEffect filter="fade" transition="in">
                                      <p:cBhvr>
                                        <p:cTn id="12" dur="1000"/>
                                        <p:tgtEl>
                                          <p:spTgt spid="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 grpId="2"/>
      <p:bldP build="whole" bldLvl="1" animBg="1" rev="0" advAuto="0" spid="5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 name="Title16x9.jpg" descr="Title16x9.jpg"/>
          <p:cNvPicPr>
            <a:picLocks noChangeAspect="1"/>
          </p:cNvPicPr>
          <p:nvPr/>
        </p:nvPicPr>
        <p:blipFill>
          <a:blip r:embed="rId3">
            <a:extLst/>
          </a:blip>
          <a:stretch>
            <a:fillRect/>
          </a:stretch>
        </p:blipFill>
        <p:spPr>
          <a:xfrm flipH="1">
            <a:off x="0" y="0"/>
            <a:ext cx="24384000" cy="13716000"/>
          </a:xfrm>
          <a:prstGeom prst="rect">
            <a:avLst/>
          </a:prstGeom>
          <a:ln w="12700">
            <a:miter lim="400000"/>
          </a:ln>
        </p:spPr>
      </p:pic>
      <p:pic>
        <p:nvPicPr>
          <p:cNvPr id="60" name="new eden.png" descr="new eden.png"/>
          <p:cNvPicPr>
            <a:picLocks noChangeAspect="1"/>
          </p:cNvPicPr>
          <p:nvPr/>
        </p:nvPicPr>
        <p:blipFill>
          <a:blip r:embed="rId4">
            <a:extLst/>
          </a:blip>
          <a:stretch>
            <a:fillRect/>
          </a:stretch>
        </p:blipFill>
        <p:spPr>
          <a:xfrm>
            <a:off x="11341100" y="-1600200"/>
            <a:ext cx="15062200" cy="15062200"/>
          </a:xfrm>
          <a:prstGeom prst="rect">
            <a:avLst/>
          </a:prstGeom>
          <a:ln w="12700">
            <a:miter lim="400000"/>
          </a:ln>
        </p:spPr>
      </p:pic>
      <p:pic>
        <p:nvPicPr>
          <p:cNvPr id="61"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pic>
        <p:nvPicPr>
          <p:cNvPr id="62" name="Eagle.png" descr="Eagle.png"/>
          <p:cNvPicPr>
            <a:picLocks noChangeAspect="1"/>
          </p:cNvPicPr>
          <p:nvPr/>
        </p:nvPicPr>
        <p:blipFill>
          <a:blip r:embed="rId6">
            <a:extLst/>
          </a:blip>
          <a:stretch>
            <a:fillRect/>
          </a:stretch>
        </p:blipFill>
        <p:spPr>
          <a:xfrm flipH="1">
            <a:off x="-11328400" y="-12306300"/>
            <a:ext cx="11633200" cy="17983200"/>
          </a:xfrm>
          <a:prstGeom prst="rect">
            <a:avLst/>
          </a:prstGeom>
          <a:ln w="12700">
            <a:miter lim="400000"/>
          </a:ln>
        </p:spPr>
      </p:pic>
      <p:pic>
        <p:nvPicPr>
          <p:cNvPr id="63" name="new fuller tree art.png" descr="new fuller tree art.png"/>
          <p:cNvPicPr>
            <a:picLocks noChangeAspect="1"/>
          </p:cNvPicPr>
          <p:nvPr/>
        </p:nvPicPr>
        <p:blipFill>
          <a:blip r:embed="rId7">
            <a:extLst/>
          </a:blip>
          <a:stretch>
            <a:fillRect/>
          </a:stretch>
        </p:blipFill>
        <p:spPr>
          <a:xfrm>
            <a:off x="11620500" y="0"/>
            <a:ext cx="24384000" cy="15709900"/>
          </a:xfrm>
          <a:prstGeom prst="rect">
            <a:avLst/>
          </a:prstGeom>
          <a:ln w="12700">
            <a:miter lim="400000"/>
          </a:ln>
        </p:spPr>
      </p:pic>
      <p:sp>
        <p:nvSpPr>
          <p:cNvPr id="64" name="الخلق"/>
          <p:cNvSpPr txBox="1"/>
          <p:nvPr/>
        </p:nvSpPr>
        <p:spPr>
          <a:xfrm>
            <a:off x="670213" y="12640276"/>
            <a:ext cx="2670176"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الخلق</a:t>
            </a:r>
          </a:p>
        </p:txBody>
      </p:sp>
    </p:spTree>
  </p:cSld>
  <p:clrMapOvr>
    <a:masterClrMapping/>
  </p:clrMapOvr>
  <mc:AlternateContent xmlns:mc="http://schemas.openxmlformats.org/markup-compatibility/2006">
    <mc:Choice xmlns:p14="http://schemas.microsoft.com/office/powerpoint/2010/main" Requires="p14">
      <p:transition spd="slow" advClick="0" advTm="0" p14:dur="3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path" nodeType="afterEffect" presetSubtype="0" presetID="-1" grpId="1" accel="50000" decel="50000" fill="hold">
                                  <p:stCondLst>
                                    <p:cond delay="0"/>
                                  </p:stCondLst>
                                  <p:childTnLst>
                                    <p:animMotion path="M 0.000000 0.000000 C 0.114724 0.575246 0.431844 0.936193 0.758301 1.096156 C 1.023914 1.226306 1.241303 1.075598 1.258784 1.031721" origin="layout" pathEditMode="relative">
                                      <p:cBhvr>
                                        <p:cTn id="6" dur="5000" fill="hold"/>
                                        <p:tgtEl>
                                          <p:spTgt spid="62"/>
                                        </p:tgtEl>
                                        <p:attrNameLst>
                                          <p:attrName>ppt_x</p:attrName>
                                          <p:attrName>ppt_y</p:attrName>
                                        </p:attrNameLst>
                                      </p:cBhvr>
                                    </p:animMotion>
                                  </p:childTnLst>
                                </p:cTn>
                              </p:par>
                            </p:childTnLst>
                          </p:cTn>
                        </p:par>
                        <p:par>
                          <p:cTn id="7" fill="hold">
                            <p:stCondLst>
                              <p:cond delay="0"/>
                            </p:stCondLst>
                            <p:childTnLst>
                              <p:par>
                                <p:cTn id="8" presetClass="emph" nodeType="withEffect" presetSubtype="0" presetID="6" grpId="2" accel="50000" decel="50000" fill="hold">
                                  <p:stCondLst>
                                    <p:cond delay="0"/>
                                  </p:stCondLst>
                                  <p:childTnLst>
                                    <p:animScale>
                                      <p:cBhvr>
                                        <p:cTn id="9" dur="5000" fill="hold"/>
                                        <p:tgtEl>
                                          <p:spTgt spid="62"/>
                                        </p:tgtEl>
                                      </p:cBhvr>
                                      <p:by x="14519" y="14519"/>
                                    </p:animScale>
                                  </p:childTnLst>
                                </p:cTn>
                              </p:par>
                            </p:childTnLst>
                          </p:cTn>
                        </p:par>
                      </p:childTnLst>
                    </p:cTn>
                  </p:par>
                  <p:par>
                    <p:cTn id="10" fill="hold">
                      <p:stCondLst>
                        <p:cond delay="indefinite"/>
                      </p:stCondLst>
                      <p:childTnLst>
                        <p:par>
                          <p:cTn id="11" fill="hold">
                            <p:stCondLst>
                              <p:cond delay="0"/>
                            </p:stCondLst>
                            <p:childTnLst>
                              <p:par>
                                <p:cTn id="12" presetClass="entr" nodeType="clickEffect" presetID="10" grpId="3" fill="hold">
                                  <p:stCondLst>
                                    <p:cond delay="0"/>
                                  </p:stCondLst>
                                  <p:iterate type="el" backwards="0">
                                    <p:tmAbs val="0"/>
                                  </p:iterate>
                                  <p:childTnLst>
                                    <p:set>
                                      <p:cBhvr>
                                        <p:cTn id="13" fill="hold"/>
                                        <p:tgtEl>
                                          <p:spTgt spid="63"/>
                                        </p:tgtEl>
                                        <p:attrNameLst>
                                          <p:attrName>style.visibility</p:attrName>
                                        </p:attrNameLst>
                                      </p:cBhvr>
                                      <p:to>
                                        <p:strVal val="visible"/>
                                      </p:to>
                                    </p:set>
                                    <p:animEffect filter="fade" transition="in">
                                      <p:cBhvr>
                                        <p:cTn id="14" dur="10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 grpId="3"/>
      <p:bldP build="whole" bldLvl="1" animBg="1" rev="0" advAuto="0" spid="62"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 name="snake posterized.tiff" descr="snake posterized.tiff"/>
          <p:cNvPicPr>
            <a:picLocks noChangeAspect="1"/>
          </p:cNvPicPr>
          <p:nvPr/>
        </p:nvPicPr>
        <p:blipFill>
          <a:blip r:embed="rId3">
            <a:extLst/>
          </a:blip>
          <a:stretch>
            <a:fillRect/>
          </a:stretch>
        </p:blipFill>
        <p:spPr>
          <a:xfrm>
            <a:off x="0" y="0"/>
            <a:ext cx="24384000" cy="16256000"/>
          </a:xfrm>
          <a:prstGeom prst="rect">
            <a:avLst/>
          </a:prstGeom>
          <a:ln w="12700">
            <a:miter lim="400000"/>
          </a:ln>
        </p:spPr>
      </p:pic>
      <p:pic>
        <p:nvPicPr>
          <p:cNvPr id="69"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70" name="new fuller tree art.png" descr="new fuller tree art.png"/>
          <p:cNvPicPr>
            <a:picLocks noChangeAspect="1"/>
          </p:cNvPicPr>
          <p:nvPr/>
        </p:nvPicPr>
        <p:blipFill>
          <a:blip r:embed="rId5">
            <a:extLst/>
          </a:blip>
          <a:stretch>
            <a:fillRect/>
          </a:stretch>
        </p:blipFill>
        <p:spPr>
          <a:xfrm>
            <a:off x="-12788900" y="0"/>
            <a:ext cx="24384000" cy="15709900"/>
          </a:xfrm>
          <a:prstGeom prst="rect">
            <a:avLst/>
          </a:prstGeom>
          <a:ln w="12700">
            <a:miter lim="400000"/>
          </a:ln>
        </p:spPr>
      </p:pic>
      <p:sp>
        <p:nvSpPr>
          <p:cNvPr id="71" name="المشكلة"/>
          <p:cNvSpPr txBox="1"/>
          <p:nvPr/>
        </p:nvSpPr>
        <p:spPr>
          <a:xfrm>
            <a:off x="1578522" y="12640276"/>
            <a:ext cx="3857130"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المشكلة</a:t>
            </a:r>
          </a:p>
        </p:txBody>
      </p:sp>
      <p:pic>
        <p:nvPicPr>
          <p:cNvPr id="72" name="fruit posterized.tiff" descr="fruit posterized.tiff"/>
          <p:cNvPicPr>
            <a:picLocks noChangeAspect="1"/>
          </p:cNvPicPr>
          <p:nvPr/>
        </p:nvPicPr>
        <p:blipFill>
          <a:blip r:embed="rId6">
            <a:extLst/>
          </a:blip>
          <a:stretch>
            <a:fillRect/>
          </a:stretch>
        </p:blipFill>
        <p:spPr>
          <a:xfrm>
            <a:off x="4769814" y="-774700"/>
            <a:ext cx="17310101" cy="13906500"/>
          </a:xfrm>
          <a:prstGeom prst="rect">
            <a:avLst/>
          </a:prstGeom>
          <a:ln w="12700">
            <a:miter lim="400000"/>
          </a:ln>
        </p:spPr>
      </p:pic>
      <p:pic>
        <p:nvPicPr>
          <p:cNvPr id="73" name="artistic hand.png" descr="artistic hand.png"/>
          <p:cNvPicPr>
            <a:picLocks noChangeAspect="1"/>
          </p:cNvPicPr>
          <p:nvPr/>
        </p:nvPicPr>
        <p:blipFill>
          <a:blip r:embed="rId7">
            <a:extLst/>
          </a:blip>
          <a:stretch>
            <a:fillRect/>
          </a:stretch>
        </p:blipFill>
        <p:spPr>
          <a:xfrm>
            <a:off x="3962400" y="190500"/>
            <a:ext cx="15011400" cy="16471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72"/>
                                        </p:tgtEl>
                                        <p:attrNameLst>
                                          <p:attrName>style.visibility</p:attrName>
                                        </p:attrNameLst>
                                      </p:cBhvr>
                                      <p:to>
                                        <p:strVal val="visible"/>
                                      </p:to>
                                    </p:set>
                                    <p:animEffect filter="fade" transition="in">
                                      <p:cBhvr>
                                        <p:cTn id="7" dur="1000"/>
                                        <p:tgtEl>
                                          <p:spTgt spid="72"/>
                                        </p:tgtEl>
                                      </p:cBhvr>
                                    </p:animEffect>
                                  </p:childTnLst>
                                </p:cTn>
                              </p:par>
                            </p:childTnLst>
                          </p:cTn>
                        </p:par>
                        <p:par>
                          <p:cTn id="8" fill="hold">
                            <p:stCondLst>
                              <p:cond delay="1000"/>
                            </p:stCondLst>
                            <p:childTnLst>
                              <p:par>
                                <p:cTn id="9" presetClass="entr" nodeType="afterEffect" presetSubtype="12" presetID="2" grpId="2" fill="hold">
                                  <p:stCondLst>
                                    <p:cond delay="0"/>
                                  </p:stCondLst>
                                  <p:iterate type="el" backwards="0">
                                    <p:tmAbs val="0"/>
                                  </p:iterate>
                                  <p:childTnLst>
                                    <p:set>
                                      <p:cBhvr>
                                        <p:cTn id="10" fill="hold"/>
                                        <p:tgtEl>
                                          <p:spTgt spid="73"/>
                                        </p:tgtEl>
                                        <p:attrNameLst>
                                          <p:attrName>style.visibility</p:attrName>
                                        </p:attrNameLst>
                                      </p:cBhvr>
                                      <p:to>
                                        <p:strVal val="visible"/>
                                      </p:to>
                                    </p:set>
                                    <p:anim calcmode="lin" valueType="num">
                                      <p:cBhvr>
                                        <p:cTn id="11" dur="1000" fill="hold"/>
                                        <p:tgtEl>
                                          <p:spTgt spid="73"/>
                                        </p:tgtEl>
                                        <p:attrNameLst>
                                          <p:attrName>ppt_x</p:attrName>
                                        </p:attrNameLst>
                                      </p:cBhvr>
                                      <p:tavLst>
                                        <p:tav tm="0">
                                          <p:val>
                                            <p:strVal val="0-#ppt_w/2"/>
                                          </p:val>
                                        </p:tav>
                                        <p:tav tm="100000">
                                          <p:val>
                                            <p:strVal val="#ppt_x"/>
                                          </p:val>
                                        </p:tav>
                                      </p:tavLst>
                                    </p:anim>
                                    <p:anim calcmode="lin" valueType="num">
                                      <p:cBhvr>
                                        <p:cTn id="12" dur="10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 grpId="1"/>
      <p:bldP build="whole" bldLvl="1" animBg="1" rev="0" advAuto="0" spid="73"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 name="snake posterized.tiff" descr="snake posterized.tiff"/>
          <p:cNvPicPr>
            <a:picLocks noChangeAspect="1"/>
          </p:cNvPicPr>
          <p:nvPr/>
        </p:nvPicPr>
        <p:blipFill>
          <a:blip r:embed="rId3">
            <a:extLst/>
          </a:blip>
          <a:stretch>
            <a:fillRect/>
          </a:stretch>
        </p:blipFill>
        <p:spPr>
          <a:xfrm>
            <a:off x="0" y="0"/>
            <a:ext cx="24384000" cy="16256000"/>
          </a:xfrm>
          <a:prstGeom prst="rect">
            <a:avLst/>
          </a:prstGeom>
          <a:ln w="12700">
            <a:miter lim="400000"/>
          </a:ln>
        </p:spPr>
      </p:pic>
      <p:pic>
        <p:nvPicPr>
          <p:cNvPr id="7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79" name="new fuller tree art.png" descr="new fuller tree art.png"/>
          <p:cNvPicPr>
            <a:picLocks noChangeAspect="1"/>
          </p:cNvPicPr>
          <p:nvPr/>
        </p:nvPicPr>
        <p:blipFill>
          <a:blip r:embed="rId5">
            <a:extLst/>
          </a:blip>
          <a:stretch>
            <a:fillRect/>
          </a:stretch>
        </p:blipFill>
        <p:spPr>
          <a:xfrm>
            <a:off x="-12788900" y="0"/>
            <a:ext cx="24384000" cy="15709900"/>
          </a:xfrm>
          <a:prstGeom prst="rect">
            <a:avLst/>
          </a:prstGeom>
          <a:ln w="12700">
            <a:miter lim="400000"/>
          </a:ln>
        </p:spPr>
      </p:pic>
      <p:pic>
        <p:nvPicPr>
          <p:cNvPr id="80" name="better dead tree copy.png" descr="better dead tree copy.png"/>
          <p:cNvPicPr>
            <a:picLocks noChangeAspect="1"/>
          </p:cNvPicPr>
          <p:nvPr/>
        </p:nvPicPr>
        <p:blipFill>
          <a:blip r:embed="rId6">
            <a:extLst/>
          </a:blip>
          <a:stretch>
            <a:fillRect/>
          </a:stretch>
        </p:blipFill>
        <p:spPr>
          <a:xfrm rot="21403418">
            <a:off x="22735615" y="-558813"/>
            <a:ext cx="4347873" cy="14848874"/>
          </a:xfrm>
          <a:prstGeom prst="rect">
            <a:avLst/>
          </a:prstGeom>
          <a:ln w="12700">
            <a:miter lim="400000"/>
          </a:ln>
        </p:spPr>
      </p:pic>
      <p:pic>
        <p:nvPicPr>
          <p:cNvPr id="81" name="fruit posterized.tiff" descr="fruit posterized.tiff"/>
          <p:cNvPicPr>
            <a:picLocks noChangeAspect="1"/>
          </p:cNvPicPr>
          <p:nvPr/>
        </p:nvPicPr>
        <p:blipFill>
          <a:blip r:embed="rId7">
            <a:extLst/>
          </a:blip>
          <a:stretch>
            <a:fillRect/>
          </a:stretch>
        </p:blipFill>
        <p:spPr>
          <a:xfrm>
            <a:off x="4769814" y="-774700"/>
            <a:ext cx="17310101" cy="13906500"/>
          </a:xfrm>
          <a:prstGeom prst="rect">
            <a:avLst/>
          </a:prstGeom>
          <a:ln w="12700">
            <a:miter lim="400000"/>
          </a:ln>
        </p:spPr>
      </p:pic>
      <p:pic>
        <p:nvPicPr>
          <p:cNvPr id="82" name="artistic hand.png" descr="artistic hand.png"/>
          <p:cNvPicPr>
            <a:picLocks noChangeAspect="1"/>
          </p:cNvPicPr>
          <p:nvPr/>
        </p:nvPicPr>
        <p:blipFill>
          <a:blip r:embed="rId8">
            <a:extLst/>
          </a:blip>
          <a:stretch>
            <a:fillRect/>
          </a:stretch>
        </p:blipFill>
        <p:spPr>
          <a:xfrm>
            <a:off x="3962400" y="190500"/>
            <a:ext cx="15011400" cy="16471900"/>
          </a:xfrm>
          <a:prstGeom prst="rect">
            <a:avLst/>
          </a:prstGeom>
          <a:ln w="12700">
            <a:miter lim="400000"/>
          </a:ln>
        </p:spPr>
      </p:pic>
      <p:sp>
        <p:nvSpPr>
          <p:cNvPr id="83" name="المشكلة"/>
          <p:cNvSpPr txBox="1"/>
          <p:nvPr/>
        </p:nvSpPr>
        <p:spPr>
          <a:xfrm>
            <a:off x="1578522" y="12638880"/>
            <a:ext cx="3857130"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المشكلة </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0"/>
                                        </p:tgtEl>
                                        <p:attrNameLst>
                                          <p:attrName>style.visibility</p:attrName>
                                        </p:attrNameLst>
                                      </p:cBhvr>
                                      <p:to>
                                        <p:strVal val="visible"/>
                                      </p:to>
                                    </p:set>
                                    <p:anim calcmode="lin" valueType="num">
                                      <p:cBhvr>
                                        <p:cTn id="7" dur="1000" fill="hold"/>
                                        <p:tgtEl>
                                          <p:spTgt spid="80"/>
                                        </p:tgtEl>
                                        <p:attrNameLst>
                                          <p:attrName>ppt_w</p:attrName>
                                        </p:attrNameLst>
                                      </p:cBhvr>
                                      <p:tavLst>
                                        <p:tav tm="0">
                                          <p:val>
                                            <p:fltVal val="0"/>
                                          </p:val>
                                        </p:tav>
                                        <p:tav tm="100000">
                                          <p:val>
                                            <p:strVal val="#ppt_w"/>
                                          </p:val>
                                        </p:tav>
                                      </p:tavLst>
                                    </p:anim>
                                    <p:anim calcmode="lin" valueType="num">
                                      <p:cBhvr>
                                        <p:cTn id="8" dur="1000" fill="hold"/>
                                        <p:tgtEl>
                                          <p:spTgt spid="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 name="abraham on camel.tiff" descr="abraham on camel.tiff"/>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88" name="Sphinx stylized.tiff" descr="Sphinx stylized.tiff"/>
          <p:cNvPicPr>
            <a:picLocks noChangeAspect="1"/>
          </p:cNvPicPr>
          <p:nvPr/>
        </p:nvPicPr>
        <p:blipFill>
          <a:blip r:embed="rId4">
            <a:extLst/>
          </a:blip>
          <a:stretch>
            <a:fillRect/>
          </a:stretch>
        </p:blipFill>
        <p:spPr>
          <a:xfrm flipH="1">
            <a:off x="17842126" y="-101600"/>
            <a:ext cx="14236701" cy="13919200"/>
          </a:xfrm>
          <a:prstGeom prst="rect">
            <a:avLst/>
          </a:prstGeom>
          <a:ln w="12700">
            <a:miter lim="400000"/>
          </a:ln>
        </p:spPr>
      </p:pic>
      <p:pic>
        <p:nvPicPr>
          <p:cNvPr id="89"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pic>
        <p:nvPicPr>
          <p:cNvPr id="90" name="better dead tree copy.png" descr="better dead tree copy.png"/>
          <p:cNvPicPr>
            <a:picLocks noChangeAspect="1"/>
          </p:cNvPicPr>
          <p:nvPr/>
        </p:nvPicPr>
        <p:blipFill>
          <a:blip r:embed="rId6">
            <a:extLst/>
          </a:blip>
          <a:stretch>
            <a:fillRect/>
          </a:stretch>
        </p:blipFill>
        <p:spPr>
          <a:xfrm rot="21403418">
            <a:off x="-1635685" y="-558813"/>
            <a:ext cx="4347873" cy="14848874"/>
          </a:xfrm>
          <a:prstGeom prst="rect">
            <a:avLst/>
          </a:prstGeom>
          <a:ln w="12700">
            <a:miter lim="400000"/>
          </a:ln>
        </p:spPr>
      </p:pic>
      <p:sp>
        <p:nvSpPr>
          <p:cNvPr id="91" name="الحل: العهد الإله"/>
          <p:cNvSpPr txBox="1"/>
          <p:nvPr/>
        </p:nvSpPr>
        <p:spPr>
          <a:xfrm>
            <a:off x="-529920" y="12638880"/>
            <a:ext cx="8347969"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الحل: العهد الإله</a:t>
            </a:r>
          </a:p>
        </p:txBody>
      </p:sp>
    </p:spTree>
  </p:cSld>
  <p:clrMapOvr>
    <a:masterClrMapping/>
  </p:clrMapOvr>
  <mc:AlternateContent xmlns:mc="http://schemas.openxmlformats.org/markup-compatibility/2006">
    <mc:Choice xmlns:p14="http://schemas.microsoft.com/office/powerpoint/2010/main" Requires="p14">
      <p:transition spd="slow" advClick="0" advTm="0"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8"/>
                                        </p:tgtEl>
                                        <p:attrNameLst>
                                          <p:attrName>style.visibility</p:attrName>
                                        </p:attrNameLst>
                                      </p:cBhvr>
                                      <p:to>
                                        <p:strVal val="visible"/>
                                      </p:to>
                                    </p:set>
                                    <p:animEffect filter="fade" transition="in">
                                      <p:cBhvr>
                                        <p:cTn id="7" dur="1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 name="moses on mountain stylized.jpg" descr="moses on mountain stylized.jpg"/>
          <p:cNvPicPr>
            <a:picLocks noChangeAspect="1"/>
          </p:cNvPicPr>
          <p:nvPr/>
        </p:nvPicPr>
        <p:blipFill>
          <a:blip r:embed="rId3">
            <a:extLst/>
          </a:blip>
          <a:stretch>
            <a:fillRect/>
          </a:stretch>
        </p:blipFill>
        <p:spPr>
          <a:xfrm>
            <a:off x="0" y="-63500"/>
            <a:ext cx="24384000" cy="13716000"/>
          </a:xfrm>
          <a:prstGeom prst="rect">
            <a:avLst/>
          </a:prstGeom>
          <a:ln w="12700">
            <a:miter lim="400000"/>
          </a:ln>
        </p:spPr>
      </p:pic>
      <p:pic>
        <p:nvPicPr>
          <p:cNvPr id="96" name="Sphinx stylized.tiff" descr="Sphinx stylized.tiff"/>
          <p:cNvPicPr>
            <a:picLocks noChangeAspect="1"/>
          </p:cNvPicPr>
          <p:nvPr/>
        </p:nvPicPr>
        <p:blipFill>
          <a:blip r:embed="rId4">
            <a:extLst/>
          </a:blip>
          <a:stretch>
            <a:fillRect/>
          </a:stretch>
        </p:blipFill>
        <p:spPr>
          <a:xfrm flipH="1">
            <a:off x="-6529174" y="-101600"/>
            <a:ext cx="14236701" cy="13919200"/>
          </a:xfrm>
          <a:prstGeom prst="rect">
            <a:avLst/>
          </a:prstGeom>
          <a:ln w="12700">
            <a:miter lim="400000"/>
          </a:ln>
        </p:spPr>
      </p:pic>
      <p:pic>
        <p:nvPicPr>
          <p:cNvPr id="97"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sp>
        <p:nvSpPr>
          <p:cNvPr id="98" name="وعود العهد"/>
          <p:cNvSpPr txBox="1"/>
          <p:nvPr/>
        </p:nvSpPr>
        <p:spPr>
          <a:xfrm>
            <a:off x="-630199" y="12451148"/>
            <a:ext cx="5701458"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وعود العهد</a:t>
            </a:r>
          </a:p>
        </p:txBody>
      </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